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Bob Dylan World Tour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Rolling Thunder Revue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Freewheelin' Tour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Never Ending Tour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Blonde on Blonde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Bob Dylan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Freewheelin' Bob Dylan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Highway 61 Revisited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Bob Dylan: A Life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Chronicles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Bob Dylan: The Biography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Autobiography of Bob Dylan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Hawks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Band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Silver Bullet Band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Traveling Wilburys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Subterranean Homesick Blues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Like a Rolling Stone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Times They Are a-Changin'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Blowin' in the Wind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Essential Bob Dylan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Lyrics: 1961-2012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Writings and Drawings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Tarantula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1941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1971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1961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1951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Modern Times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Rough and Rowdy Ways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Tempest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Love and Theft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Freewheelin' Bob Dylan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Bob Dylan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Highway 61 Revisited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Blonde on Blonde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Hearts of Fire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Masked and Anonymous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Renaldo and Clara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Pat Garrett and Billy the Kid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Test Your Bob Dylan Knowledge: A Trivia Quiz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Taking the Bob Dylan Quiz is a great way to test your knowledge of the legendary singer-songwriter. It is a fun and interactive way to learn more about Dylan's life and career. The quiz covers a wide range of topics, from his early days in Greenwich Village to his later years as a Nobel Prize-winning artist. It also includes questions about his music, his influence on popular culture, and his impact on the world. Taking the quiz is a great way to gain a better understanding of Dylan's life and work, and to appreciate the impact he has had on the world. It is also a great way to challenge yourself and to see how much you know about one of the most influential musicians of all time.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name of Bob Dylan's first tour?
[C] The Freewheelin' Tour
2. What is the name of Bob Dylan's first studio album?
[B] Bob Dylan
3. What is the name of Bob Dylan's autobiography?
[B] Chronicles
4. What is the name of Bob Dylan's first band?
[A] The Hawks
5. What is the name of Bob Dylan's first single?
[A] Subterranean Homesick Blues
6. What is the name of Bob Dylan's first book of poetry?
[D] Tarantula
7. What year was Bob Dylan born?
[A] 1941
8. What is the name of Bob Dylan's album released in 2020?
[B] Rough and Rowdy Ways
9. What is the name of Bob Dylan's first album?
[A] The Freewheelin' Bob Dylan
10. What is the name of Bob Dylan's first movie?
[C] Renaldo and Clara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name of Bob Dylan's first tour?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name of Bob Dylan's first studio album?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name of Bob Dylan's autobiography?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name of Bob Dylan's first band?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the name of Bob Dylan's first single?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name of Bob Dylan's first book of poetry?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year was Bob Dylan born?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the name of Bob Dylan's album released in 2020?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the name of Bob Dylan's first album?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is the name of Bob Dylan's first movie?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