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Silvius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Jaques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Orlando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Touchstone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Lavatch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Costard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Phoebe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Audrey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Rosalind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Jaques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Rosalind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Orlando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Touchstone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Orlando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Duke Senior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Jaques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Seven Ages of 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Friends, Romans, countrymen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be or not to 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Quality of Mercy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 Lee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Baz Luhrmann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Woody Allen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Kenneth Branagh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Duke Frederick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 Orsino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Duke Vincentio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Senior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Epping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Windsor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Sherwood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As You Like It: A Comedy of Love, Disguise, and Redemption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Shakespeare play quiz on As You Like It can be a fun and engaging way to test your knowledge of the play. It can help you to understand the plot, characters, themes, and language used in the play. By taking this quiz, you can also improve your critical thinking and analytical skills, as you will need to analyze the questions and come up with the correct answers. Moreover, it can be a great way to prepare for exams or assignments related to the play. Additionally, if you are a fan of Shakespeare or literature in general, taking this quiz can be a great way to deepen your understanding and appreciation of the play. Overall, taking this quiz can be a valuable learning experience that can help you to become a better reader, writer, and thinker.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who is obsessed with writing love poems?
[A] Silvius
2. Who is the court fool who accompanies Rosalind and Celia to the forest?
[A] Touchstone
3. Who is the shepherdess that falls in love with Rosalind disguised as Ganymede?
[A] Phoebe
4. Who is Orlando's older brother who tries to kill him?
[C] Oliver
5. Who is the protagonist of As You Like It?
[A] Rosalind
6. What is the name of the character who says 'All the world's a stage'?
[D] Jaques
7. What is the name of the play's famous speech that begins 'All the world's a stage'?
[A] The Seven Ages of Man
8. Which famous director adapted As You Like It into a film in 2006?
[D] Kenneth Branagh
9. Who is the Duke who has been banished to the forest?
[D] Duke Senior
10. What is the name of the forest where most of the play takes place?
[C] Arden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who is obsessed with writing love poems?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court fool who accompanies Rosalind and Celia to the forest?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shepherdess that falls in love with Rosalind disguised as Ganymede?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Orlando's older brother who tries to kill him?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protagonist of As You Like 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says 'All the world's a stage'?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play's famous speech that begins 'All the world's a stage'?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famous director adapted As You Like It into a film in 2006?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Duke who has been banished to the forest?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forest where most of the play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