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Victoria Beckham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Victoria Jones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Victoria Smith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Victoria Adams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DC United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 Galaxy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Chicago Fire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Red Bulls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Cruz Beckham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Brooklyn Beckham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Harper Beckham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Romeo Beckham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 Fund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Beckham Charity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Beckham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Beckham Charitable Trust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Defender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Midfielder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Goalkeeper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Beckham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Robert Joseph Beckham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Joseph Beckham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David Robert Beckham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Beckham Collection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House of Beckham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Beckham Clothing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Beckham Brand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David Beckham!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David Beckham Quiz is a great way to test your knowledge of one of the world's most famous athletes. Beckham is a global icon, having played for some of the world's most prestigious clubs, including Manchester United, Real Madrid, and LA Galaxy. He is also a successful businessman, having launched his own fashion line and fragrance. The quiz will help you learn more about Beckham's career, his personal life, and his philanthropic work. It will also give you an opportunity to test your knowledge of the sport of soccer and the world of celebrity. Taking the quiz is a great way to show your appreciation for Beckham and his accomplishments, as well as to gain a better understanding of the world of sports and celebrity.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David Beckham's wife's name?
[A] Victoria Beckham
2. What team did David Beckham play for in the United States?
[B] LA Galaxy
3. What year did David Beckham retire from professional football?
[A] 2013
4. What is the name of David Beckham's eldest son?
[B] Brooklyn Beckham
5. What is the name of David Beckham's charity?
[A] 7 Fund
6. What is David Beckham's position?
[B] Midfielder
7. What is David Beckham's full name?
[B] David Robert Joseph Beckham
8. What is David Beckham's jersey number?
[A] 7
9. What year was David Beckham born?
[B] 1975
10. What is the name of David Beckham's clothing line?
[B] House of Beckham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David Beckham's wife's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team did David Beckham play for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David Beckham retire from professional football?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David Beckham's eldest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David Beckham's charity?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David Beckham's position?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David Beckham's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David Beckham's jersey number?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was David Beckham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David Beckham's clothing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