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Darryl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Richard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Jeffery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Edgar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Moses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Homelessness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World Hunger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Rabies Awareness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Wildlife Conservation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Andy Bernard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Ryan Howard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Michael Scott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Dwight Schrute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Angela Martin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Dwight Schrute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Pam Beesly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Jim Halpert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Pam Beesly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Kelly Kapoor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Erin Hannon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Meredith Palmer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Paper Pushers Inc.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Scranton Paper 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Office Supply 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Dunder Mifflin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go to jail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learn to swim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do a backflip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do a cartwheel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Holly Flax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Jan Levinson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Toby Flenderson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Karen Filippelli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Stepping on a George Foreman Grill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Spilling hot coffee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Falling into a koi pond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Running on hot coals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Office (US): Scranton Shenanigans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Office" is a popular American television show that aired from 2005 to 2013. It is a mockumentary-style sitcom that follows the daily lives of employees working at the Scranton, Pennsylvania branch of the fictional Dunder Mifflin Paper Company. The show features a diverse cast of characters, including the bumbling but well-meaning boss Michael Scott, the sarcastic salesman Jim Halpert, and the quirky receptionist Pam Beesly. The show is known for its dry humor, awkward moments, and relatable workplace scenarios. It has received critical acclaim and has become a cultural phenomenon, with fans still re-watching and quoting the show today. (100 words)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was Pam engaged to before Jim?
[B] Roy
2. What is the name of Dwight's cousin?
[C] Mose
3. What cause did Michael Scott's Dunder Mifflin Fun-Run fundraise for?
[C] Rabies Awareness
4. Which character is known for their love of playing pranks on their co-worker Jim?
[D] Dwight Schrute
5. Which character is known for their love of beets and bears?
[B] Dwight Schrute
6. Who is the receptionist at Dunder Mifflin Scranton?
[A] Pam Beesly
7. What is the name of the paper company that the show is centered around?
[D] Dunder Mifflin
8. What was Creed's New Years resolution?
[D] To do a cartwheel
9. Who is the HR representative who is known for her strict adherence to company policies?
[C] Toby Flenderson
10. How does Michael burn his foot?
[A] Stepping on a George Foreman Grill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was Pam engaged to before Jim?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Dwight's cousin?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cause did Michael Scott's Dunder Mifflin Fun-Run fundraise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character is known for their love of playing pranks on their co-worker Jim?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character is known for their love of beets and bears?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receptionist at Dunder Mifflin Scranton?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paper company that the show is centered around?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Creed's New Years resolution?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HR representative who is known for her strict adherence to company policies?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does Michael burn his foot?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