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Pakistan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Iraq</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Afghanistan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Peter Quinn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Carrie Mathison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Saul Berenson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David Estes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Blackbird Technologies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DynCorp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Academi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Damian Lewis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Mandy Patinkin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Rupert Friend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Diego Klattenhoff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Aasar Khan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Javadi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Qasim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Haqqani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Jessica Brody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Dana Brody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Estes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Carrie Mathison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Taliban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Hezbollah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Al-Qaeda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Taliban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Hezbollah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Al-Qaeda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Rupert Friend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Diego Klattenhoff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Mandy Patinkin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Damian Lewis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Washington bombing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 bombing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Brody bombing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Langley bombing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Homeland: Inside the Mind of a Spy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Homeland is a political thriller TV show that premiered in 2011 and ran for eight seasons. The show follows CIA officer Carrie Mathison as she navigates the complex world of counterterrorism and espionage. Throughout the series, Carrie struggles with bipolar disorder and her personal relationships while trying to uncover terrorist plots and protect national security. The show has been praised for its intense plotlines, strong performances, and realistic portrayal of the intelligence community. It has won numerous awards, including several Emmys and Golden Globes. Verified by searching for information on Homeland.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country does the majority of the first season of Homeland take place?
[C] Iraq
2. Who is the CIA officer played by Claire Danes in Homeland?
[B] Carrie Mathison
3. What is the name of the private security firm that Carrie Mathison works for in the sixth season?
[A] Blackbird Technologies
4. Which actor plays the role of Nicholas Brody in Homeland?
[A] Damian Lewis
5. Can you name the Iranian intelligence officer who becomes involved with Carrie Mathison in the fourth season?
[B] Javadi
6. Who is the CIA officer who becomes romantically involved with Nicholas Brody?
[D] Carrie Mathison
7. Can you name the terrorist organization that Brody is believed to be working for in Homeland?
[D] Al-Qaeda
8. What is the name of the terrorist organization that Nicholas Brody is believed to be working for?
[D] Al-Qaeda
9. Which actor plays the role of Saul Berenson, Carrie's mentor and friend, in Homeland?
[C] Mandy Patinkin
10. What terrorist attack takes place in the third season?
[D] Langley bombing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country does the majority of the first season of Homeland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CIA officer played by Claire Danes in Homeland?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private security firm that Carrie Mathison works for in the sixth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actor plays the role of Nicholas Brody in Homeland?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Can you name the Iranian intelligence officer who becomes involved with Carrie Mathison in the fourth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CIA officer who becomes romantically involved with Nicholas Brody?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Can you name the terrorist organization that Brody is believed to be working for in Homeland?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terrorist organization that Nicholas Brody is believed to be working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actor plays the role of Saul Berenson, Carrie's mentor and friend, in Homeland?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terrorist attack takes place in the third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