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15th December 1890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5th September 1882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4th October 1882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5th September 1982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Oregon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Ohio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Peter J. McGuire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Adams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None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Abe Lincoln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National Education Association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None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National Education Union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National Union of Education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Labor 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much do you know about this federal holiday in the United States celebrated on the first Monday in September to honor and recognize the American labor movement?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Mexico is believed to have originated the idea of hosting a day honoring the labor movement
[B] True
2. The first labor day was celebrated on
[B] 5th September 1882
3. Americans worked 12 hours a day, seven days every week during the 19th century
[A] True
4. Labor Day started as a labor union movement, to recognize the contributions of men and women in the US, but now is used to celebrate the last weekend of summer
[A] True
5. Labor Day is considered the unofficial end of Hot Dog season
[B] True
6. Which was the first US state to consider Labor Day as a legal holiday
[A] Oregon
7. Who proposed Labor Day as a holiday
[A] Peter J. McGuire
8. Which is the biggest labor union with more than 3 million members
[A] National Education Association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Mexico is believed to have originated the idea of hosting a day honoring the labor movement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first labor day was celebrated 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Americans worked 12 hours a day, seven days every week during the 19th century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Labor Day started as a labor union movement, to recognize the contributions of men and women in the US, but now is used to celebrate the last weekend of summer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Labor Day is considered the unofficial end of Hot Dog season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was the first US state to consider Labor Day as a legal holiday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proposed Labor Day as a holiday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is the biggest labor union with more than 3 million members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