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other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Once a 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Three times a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Twice a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Arctic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Mediterranean Sea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Indo-Pacific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10-12 inches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 inches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2-4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14-16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All of the above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Dry food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food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Frozen food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6-8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9-10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Passive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Territorial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Friendly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Coral reefs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Neither asexually nor sexually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Sexually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Asexually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Both asexually and sexually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 inches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10-12 inches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Dottyback</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Dottyback is a small, brightly colored fish found in coral reefs throughout the Indo-Pacific region. It is known for its aggressive behavior and territorial nature, often attacking other fish that enter its space. The Dottyback feeds on small crustaceans and other invertebrates, using its sharp teeth to crush their shells. It is a popular aquarium fish due to its striking appearance, but requires a well-established tank with plenty of hiding places to thrive. The Dottyback is also known to change color depending on its mood or environment, adding to its allure for fish enthusiasts.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often should you feed Dottybacks?
[D] Twice a day
2. Where are Dottybacks commonly found?
[D] Indo-Pacific
3. What is the color of a Dottyback?
[C] Red
4. What is the average size of a Dottyback?
[C] 2-4 inches
5. What is the best way to feed Dottybacks?
[A] All of the above
6. What is the lifespan of a Dottyback?
[D] 3-5 years
7. What is the aggressive behavior of Dottybacks?
[B] Territorial
8. What is the habitat of Dottybacks?
[D] Coral reefs
9. How do Dottybacks reproduce?
[B] Sexually
10. What is the size range of Dottybacks?
[C] 1-2 inches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often should you feed Dottybacks?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are Dottybacks commonly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color of a Dottyback?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size of a Dottyback?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best way to feed Dottybacks?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lifespan of a Dottyback?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aggressive behavior of Dottybacks?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habitat of Dottybacks?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do Dottybacks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size range of Dottybacks?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