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Small fish and invertebrates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Algae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Continuous dorsal and anal fin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dorsal fin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 fins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Separated dorsal and anal fin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Sparrow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Pigeon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Ostrich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Great Blue Heron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Arctic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Southern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Atlantic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using their long bodies to trap prey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spitting water at their prey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using their sharp teeth and strong jaws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stunning prey with electric shocks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Jumping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Crawling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Walking on fins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Undulating their bodies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Rocky or sandy ocean floors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Kelp forests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Open ocean surface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 reefs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Seagulls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Crabs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Whales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 turtles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Brackish 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Both fresh and saltwater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saltwater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freshwater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Triangular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Short and stubby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 and snake-like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Round and flat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Eels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Eels are elongated, snake-like fish found in various marine and freshwater habitats. There are over 800 species, including electric eels, which can produce powerful shocks for hunting and self-defense. Eels possess a unique, scale-less skin covered in mucus, aiding in their swift movement through water. They are nocturnal predators, feeding on fish, crustaceans, and invertebrates. Eels exhibit a fascinating life cycle, with many species migrating to the Sargasso Sea to spawn. Their larvae, called leptocephali, drift with ocean currents before metamorphosing into juvenile eels and returning to their native habitats to mature. Eels play a vital role in aquatic ecosystems and are a popular seafood delicacy.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primary diet of most eels?
[B] Small fish and invertebrates
2. What type of fin do eels have?
[A] Continuous dorsal and anal fin
3. What bird species is known to prey on eels?
[D] Great Blue Heron
4. In which ocean are eels most commonly found?
[D] Atlantic Ocean
5. How do eels capture their prey?
[C] By using their sharp teeth and strong jaws
6. What is the primary method eels use to move?
[D] Undulating their bodies
7. What type of habitat do most eels prefer?
[A] Rocky or sandy ocean floors
8. Which of the following is a common prey for eels?
[B] Crabs
9. What type of water do eels typically inhabit?
[B] Both fresh and saltwater
10. What is the shape of an eel's body?
[C] Long and snake-like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primary diet of most eels?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fin do eels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bird species is known to prey on eels?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ocean are eels most commonly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eels capture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primary method eels use to move?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type of habitat do most eels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 following is a common prey for eels?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water do eels typically inhabit?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shape of an eel's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