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Brattleboro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Burlington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Montpelier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Rutland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Eastern Bluebird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Bald Eagle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Hermit Thrush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American Goldfinch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Sugarbush Festival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Vermont Maple Festival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Maple Syrup Festival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Maple Leaf Festival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Dr. Seuss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Stephen King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J.K. Rowling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E.B. White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Baskin-Robbins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Cold Stone Creamery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Haagen-Dazs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Ben &amp; Jerry's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Stowe Mountain Resort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Killington Resort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Stratton Mountain Resort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Okemo Mountain Resort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Cheddar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Gouda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Brie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Blue Cheese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Violet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Red Clover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Lilac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Daisy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Camel's Hump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Killington Peak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Stratton Mountain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Mansfield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Appalachian Trail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Green Mountain Byway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Catamount Trail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Long Trail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Vermont: The Green Mountain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Vermont is a state located in the northeastern region of the United States. It is the second least populous state in the country and is known for its natural beauty, including its mountains, forests, and lakes. The state is also famous for its maple syrup production and is home to several ski resorts. Vermont has a strong agricultural tradition and is a leading producer of dairy products. The state's largest city is Burlington, which is located on the shores of Lake Champlain. Vermont is known for its progressive politics and was the first state to legalize same-sex marriage through legislative action.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capital city of Vermont?
[C] Montpelier
2. What is the state bird of Vermont?
[C] Hermit Thrush
3. What is the name of the famous maple syrup festival in Vermont?
[B] The Vermont Maple Festival
4. What is the name of the famous author who lived in Vermont and wrote 'Charlotte's Web'?
[D] E.B. White
5. What is the famous ice cream company that originated in Vermont?
[D] Ben &amp; Jerry's
6. What is the name of the famous ski resort in Vermont?
[A] Stowe Mountain Resort
7. What is the name of the famous cheese that originated in Vermont?
[A] Cheddar
8. What is the state flower of Vermont?
[B] Red Clover
9. What is the highest peak in Vermont?
[D] Mount Mansfield
10. What is the name of the famous fall foliage drive in Vermont?
[B] The Green Mountain Byway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capital city of Vermont?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state bird of Vermont?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famous maple syrup festival in Vermont?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famous author who lived in Vermont and wrote 'Charlotte's Web'?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famous ice cream company that originated in Vermont?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famous ski resort in Vermont?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famous cheese that originated in Vermont?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state flower of Vermont?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highest peak in Vermont?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famous fall foliage drive in Vermont?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