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2019-20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Madhya Pradesh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Rajasthan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Delhi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 Indians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Chennai Super Kings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Royal Challengers Bangalore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Kolkata Knight Riders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6/21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Rajiv Gandhi Khel Ratna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Padma Shri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Arjuna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BCCI Women's Domestic Cricketer of the Year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Pooja Vastrakar: Babloo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Pooja Vastrakar Quiz can be a great way to test your knowledge about one of the rising stars of Indian women's cricket. Pooja Vastrakar is a young and talented cricketer who has already made a name for herself in the Indian cricketing world. She has represented India in both ODI and T20 formats and has shown great potential with both bat and ball.By taking this quiz, you can learn more about Pooja Vastrakar's career, achievements, and personal life. You can also test your knowledge about her playing style, strengths, and weaknesses. This quiz can be a fun and engaging way to learn more about one of the most promising young cricketers in India. Moreover, taking this quiz can also help you stay updated with the latest developments in Indian women's cricket. As more and more young players like Pooja Vastrakar emerge on the scene, it is important to keep track of their progress and achievements. So, if you are a cricket fan or simply interested in learning more about Indian women's cricket, taking this quiz can be a great way to start.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Pooja Vastrakar win the ICC Women's World Cup Qualifier with India?
[A] 2017
2. In which year did Pooja Vastrakar make her international debut?
[B] 2018
3. What is Pooja Vastrakar's highest score in international cricket?
[B] 32
4. What is Pooja Vastrakar's highest wicket-taking season in domestic cricket?
[C] 2018-19
5. Which domestic team does Pooja Vastrakar play for?
[B] Madhya Pradesh
6. In which year was Pooja Vastrakar born?
[C] 1999
7. In which IPL team did Pooja Vastrakar play in 2018?
[B] Chennai Super Kings
8. What is Pooja Vastrakar's best bowling figures in domestic cricket?
[C] 6/21
9. Which award did Pooja Vastrakar win in the 2018-19 season?
[D] BCCI Women's Domestic Cricketer of the Year
10. What is Pooja Vastrakar's best bowling figures in international cricket?
[C] 4/18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Pooja Vastrakar win the ICC Women's World Cup Qualifier with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Pooja Vastrakar make her international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Pooja Vastrakar's highest score in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Pooja Vastrakar's highest wicket-taking season in domestic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domestic team does Pooja Vastrakar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was Pooja Vastrakar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IPL team did Pooja Vastrakar play in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Pooja Vastrakar's best bowling figures in domestic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award did Pooja Vastrakar win in the 2018-19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Pooja Vastrakar's best bowling figures in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