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define a set of methods that a class must implement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define a set of methods that a class can implement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define a set of methods that a class cannot implement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define a set of methods that a class should implement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refer to the object that was created first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refer to the current class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refer to the parent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refer to the child class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execute code only if no exception is thrown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execute code regardless of whether an exception is thrown or not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execute code only if an exception is thrown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execute code only if a specific exception is thrown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define a set of methods that a class must implement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define a set of methods that a class cannot implement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group related classes together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define a set of methods that a class can implement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constructor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function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method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interface can be extended, while an abstract class cannot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 interface can have method implementations, while an abstract class cannot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abstract class can be instantiated, while an interface cannot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 abstract class can have method implementations, while an interface cannot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virtual machine that runs Java bytecode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library for Java developers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physical machine that runs Java code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debugging Java code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refer to the object that was created first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refer to the current object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refer to the child object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refer to the parent object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create a variable or method that can be accessed from outside the class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create a variable or method that belongs to an instance of the class, not the class itself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create a variable or method that cannot be modified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a variable or method that belongs to the class, not an instance of the class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Java: Programming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Java is a high-level, object-oriented programming language that was developed by Sun Microsystems in the mid-1990s. It is designed to be platform-independent, meaning that Java code can run on any device or operating system that has a Java Virtual Machine (JVM) installed. Java is known for its security features, which make it a popular choice for developing web applications and mobile apps. It is also used for developing enterprise-level software, such as financial and healthcare systems. Java is constantly evolving, with new versions and updates being released regularly to improve performance and add new features.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purpose of the 'interface' keyword in Java?
[A] To define a set of methods that a class must implement
2. What is the syntax for declaring a variable in Java?
[A] int
3. What is the purpose of the 'super' keyword in Java?
[C] To refer to the parent class
4. What is the purpose of the 'finally' block in a try-catch-finally statement in Java?
[B] To execute code regardless of whether an exception is thrown or not
5. What is the purpose of the 'package' keyword in Java?
[C] To group related classes together
6. What is the keyword used to create a function in Java?
[D] method
7. What is the difference between an abstract class and an interface in Java?
[D] An abstract class can have method implementations, while an interface cannot
8. What is Java Virtual Machine (JVM)?
[A] A virtual machine that runs Java bytecode
9. What is the purpose of the 'this' keyword in Java?
[B] To refer to the current object
10. What is the purpose of the 'static' keyword in Java?
[D] To create a variable or method that belongs to the class, not an instance of the class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purpose of the 'interface'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syntax for declaring a variable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purpose of the 'super'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purpose of the 'finally' block in a try-catch-finally statement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purpose of the 'package'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keyword used to create a function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difference between an abstract class and an interface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Java Virtual Machine (JVM)?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purpose of the 'this'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purpose of the 'static' keyword in Java?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