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Ink Clouds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Spines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Camouflage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Electric Shock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Coral Reefs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Tidal Pools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Open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Mangrove Swamps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Sharks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 Urchins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Giant Triton Snail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Octopus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Climate Change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Overgrazing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Pollution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Seaweed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Acanthaster planci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Asteroidea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Ophiuroidea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Echinoidea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Social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Solitary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Aggressive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Passive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Budding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Fission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Asexual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Sexual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 inch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The Crown of Thorns Starfish - A Menace to Ocean Life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 cannot force you to take the Ocean Animal Crown of Thorns Quiz. However, I can provide you with some reasons why you might want to take it. Firstly, the Crown of Thorns starfish is a fascinating and important ocean animal that plays a significant role in the marine ecosystem. By taking this quiz, you can learn more about this creature, its behavior, and its impact on the environment.Secondly, the quiz can help you test your knowledge and understanding of ocean animals, particularly the Crown of Thorns starfish. It can also help you identify areas where you need to improve your knowledge and understanding.Thirdly, taking the quiz can be a fun and engaging way to learn about ocean animals. It can also be a great way to challenge yourself and compete with others who have taken the quiz. Overall, taking the Ocean Animal Crown of Thorns Quiz can be a valuable learning experience that can help you deepen your knowledge and understanding of ocean animals and their importance in the marine ecosystem.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Crown of Thorns' defense mechanism?
[B] Spines
2. What is the Crown of Thorns' habitat?
[A] Coral Reefs
3. What is the Crown of Thorns' natural predator?
[C] Giant Triton Snail
4. What is the Crown of Thorns' average lifespan?
[A] 20 years
5. What is the Crown of Thorns' threat to coral reefs?
[B] Overgrazing
6. What is the Crown of Thorns' primary food source?
[A] Coral
7. What is the scientific name for the Crown of Thorns?
[A] Acanthaster planci
8. What is the Crown of Thorns' behavior?
[B] Solitary
9. What is the Crown of Thorns' reproduction method?
[D] Sexual
10. What is the Crown of Thorns' size?
[C] 12 inches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Crown of Thorns' defense mechanism?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Crown of Thorns' habitat?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Crown of Thorns' natural predator?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Crown of Thorns' average lifespan?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Crown of Thorns' threat to coral reefs?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Crown of Thorns' primary food source?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scientific name for the Crown of Thorns?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Crown of Thorns' behavior?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Crown of Thorns' reproduction method?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Crown of Thorns' size?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