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Development testing, deployment testing, integration testing, and acceptance testing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Compatibility testing, configuration testing, installation testing, and recovery testing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Functional testing, performance testing, security testing, and usability testing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Marketing testing, design testing, optimization testing, and maintenance testing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ensure that the software meets the requirements and works as expected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design the user interface of the software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create new features for the software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optimize the performance of the software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Testing the functionality of the software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Testing the performance of the software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Testing to ensure that the software meets the requirements and is ready for release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Testing the security of the software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Testing the performance of the software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Testing the functionality of the software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Testing to ensure that changes to the software have not introduced new defects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Testing the security of the software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document that outlines the development strategy for the software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document that outlines the maintenance strategy for the software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document that outlines the marketing strategy for the software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document that outlines the testing strategy for the software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Testing the functionality of the software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Testing the security of the software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Testing the ease of use of the software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Testing the performance of the software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Testing the security of the software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Testing the performance of the software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Testing the usability of the software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Testing the functionality of the software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evaluating software to find defects or bugs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maintaining software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of marketing software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creating software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Testing the functionality of the software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Testing the usability of the software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Testing the speed and efficiency of the software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Testing the security of the software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Testing the security of the software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Testing the performance of the software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Testing the functionality of the software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Testing the usability of the software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Software Testing</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Software testing is the process of evaluating a software application or system to identify any defects, errors, or bugs that may impact its functionality, performance, or user experience. It involves a range of techniques and tools to ensure that the software meets the specified requirements and performs as expected. The goal of software testing is to improve the quality of the software and reduce the risk of failure or malfunction. This can be achieved through various types of testing, such as functional testing, performance testing, security testing, and usability testing. Effective software testing is essential for ensuring that the software meets the needs of its users and delivers value to the organization.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are the different types of software testing?
[C] Functional testing, performance testing, security testing, and usability testing
2. What is the purpose of software testing?
[A] To ensure that the software meets the requirements and works as expected
3. What is acceptance testing?
[C] Testing to ensure that the software meets the requirements and is ready for release
4. What is regression testing?
[C] Testing to ensure that changes to the software have not introduced new defects
5. What is a test plan?
[D] A document that outlines the testing strategy for the software
6. What is usability testing?
[C] Testing the ease of use of the software
7. What is security testing?
[A] Testing the security of the software
8. What is software testing?
[A] The process of evaluating software to find defects or bugs
9. What is performance testing?
[C] Testing the speed and efficiency of the software
10. What is functional testing?
[C] Testing the functionality of the software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are the different types of software testing?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purpose of software testing?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acceptance testing?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regression testing?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a test plan?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usability testing?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security testing?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software testing?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performance testing?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functional testing?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