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Settlers of Catan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Dungeons and Dragons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Magic: The Gathering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Risk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 Institute of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Princeton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Lantern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Flash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Pasadena Apartments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Hollywood Hills Apartments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Santa Monica Apartments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Beverly Hills Apartments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Age Comics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Stuart's Comics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Comic Book Emporium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Big Bang Comics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Bernadette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 Institute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Institute of Technology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Melissa Rauch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Kaley Cuoco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Mayim Bialik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Sara Gilbert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Hofstadter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Koothrappali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Wolowitz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Zelda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Cinnamon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Rufus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Buddy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Big Bang Theory: Brainiac Battle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Big Bang Theory is a popular American sitcom that aired from 2007 to 2019. The show revolves around a group of socially awkward scientists and their interactions with their neighbor, Penny. The main characters include Sheldon, Leonard, Howard, Raj, and Penny. The show is known for its humor, pop culture references, and scientific themes. It has won numerous awards and has been praised for its portrayal of geek culture. The show's popularity led to spin-offs and merchandise. The Big Bang Theory has been widely watched and enjoyed by audiences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game do the main characters often play in The Big Bang Theory?
[B] Dungeons and Dragons
2. What is the name of the university where Sheldon and Amy get married?
[C] California Institute of Technology
3. Which comic book character does Sheldon dress up as for Halloween?
[C] The Flash
4. Which apartment building do the main characters live in?
[A] The Pasadena Apartments
5. What is the name of Sheldon's favorite comic book store?
[B] Stuart's Comics
6. Who is Howard's wife's in The Big Bang Theory?
[A] Bernadette
7. Which university do the main characters work at in The Big Bang Theory?
[D] California Institute of Technology
8. Which actress plays Amy Farrah Fowler?
[C] Mayim Bialik
9. What is Penny's last name in The Big Bang Theory?
[C] Johnson
10. What is the name of Raj Koothrappali's dog?
[B] Cinnamon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game do the main characters often play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university where Sheldon and Amy get married?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comic book character does Sheldon dress up as for Halloween?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apartment building do the main characters live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Sheldon's favorite comic book store?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Howard's wife's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university do the main characters work at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actress plays Amy Farrah Fowler?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Penny's last name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Raj Koothrappali's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