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 minutes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12 minutes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9 minutes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6 minutes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Torso only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Legs and feet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Head and torso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Head and arms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Point deduction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Warning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No penalty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Disqualification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Head and arms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Head and torso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Legs and feet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Torso only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No penalty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Warning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Disqualification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Point deduction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500 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 kg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1.5 kg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750 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No penalty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Warning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Disqualification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Point deduction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16</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18</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Head and arms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Head and torso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Legs and feet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Torso only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110 cm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90 cm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120 cm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100 cm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Fencing at the Olympics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Terms and Rules for Fencing Olympic Sports Quiz can be beneficial for several reasons. Firstly, it can help you understand the basic terminology and rules of fencing, which is essential if you are interested in pursuing the sport or simply want to learn more about it. Secondly, it can improve your knowledge of the sport and enhance your appreciation for it. Thirdly, it can be a fun and engaging way to test your knowledge and challenge yourself. Finally, if you are a student or a professional in the sports industry, taking this quiz can be a valuable addition to your resume or portfolio, demonstrating your knowledge and expertise in the field. Overall, taking the Terms and Rules for Fencing Olympic Sports Quiz can be a rewarding experience that can benefit you both personally and professionally.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duration of a fencing match?
[A] 3 minutes
2. What is the target area for foil fencing?
[A] Torso only
3. What is the penalty for attacking before the referee says 'fence'?
[B] Warning
4. What is the target area for epee fencing?
[B] Head and torso
5. What is the penalty for hitting an opponent with the non-sword hand?
[D] Point deduction
6. What is the maximum weight for a fencing sword?
[A] 500 g
7. What is the penalty for stepping outside the fencing piste?
[D] Point deduction
8. What is the minimum age for Olympic fencing?
[A] 16
9. What is the target area for sabre fencing?
[A] Head and arms
10. What is the maximum length of a fencing sword?
[A] 110 cm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duration of a fencing match?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target area for foil fencing?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penalty for attacking before the referee says 'fence'?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target area for epee fencing?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penalty for hitting an opponent with the non-sword hand?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maximum weight for a fencing sword?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penalty for stepping outside the fencing piste?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minimum age for Olympic fencing?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target area for sabre fencing?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maximum length of a fencing sword?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