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 mating rituals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glide above 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 camouflage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swim faster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Crustaceans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Seaweed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Up to 1,000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Up to 500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Up to 10,000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Up to 100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Two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Endangered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Critically Endangered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Least Concern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Vulnerable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Attracting mates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Migrating long distances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Searching for food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Escaping predators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Gills with extra oxygen storage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Strong tail fin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Specialized scales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Enlarged pectoral fins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Budding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Egg laying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Live birth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Spawning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Changing colors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Gliding above 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Releasing 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Hiding in coral reefs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Caudal fin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Dorsal fin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Pectoral fins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Flying Fish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Flying Fish is a unique ocean creature known for its ability to glide above water. Belonging to the Exocoetidae family, these fish have large, wing-like pectoral fins that enable them to leap out of the water and glide for impressive distances, reaching up to 200 meters. This fascinating behavior is an adaptation to escape predators. Found in warm, tropical and subtropical waters, there are around 64 species of flying fish. They primarily feed on plankton and small marine organisms. Flying fish are typically small, with a maximum length of 45 centimeters, and exhibit a stunning iridescent blue-green color.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primary purpose of the enlarged pectoral fins of a flying fish?
[B] To glide above water
2. What do flying fish primarily feed on?
[D] Plankton
3. How many eggs can a female flying fish lay at once?
[A] Up to 1,000
4. How many genera of flying fish are there?
[A] Four
5. What is the conservation status of flying fish?
[C] Least Concern
6. What is the primary purpose of flying fish gliding?
[D] Escaping predators
7. What adaptation allows flying fish to glide above water?
[D] Enlarged pectoral fins
8. How do flying fish reproduce?
[D] Spawning
9. How do flying fish escape from predators?
[B] Gliding above water
10. Which part of the flying fish's body helps it to gain speed before taking flight?
[A] Caudal fin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primary purpose of the enlarged pectoral fins of a flying 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do flying fish primarily feed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eggs can a female flying fish lay at once?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genera of flying fish are there?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conservation status of flying 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primary purpose of flying fish gliding?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adaptation allows flying fish to glide above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 flying fish reproduce?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do flying fish escape from predators?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part of the flying fish's body helps it to gain speed before taking flight?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