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Potato chips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Flake food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Chocolate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 rivers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Deep sea trenches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Arctic waters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80-85°F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70-75°F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60-65°F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90-95°F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lay eggs on the substrate and guard them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lay eggs and abandon them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give birth to live young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mate for life and raise their young together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 weeks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weeks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week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making sounds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releasing bubbles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touching each other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changing colors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50-100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0-50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200-500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100-200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Hiding in caves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Swimming alone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Swimming in pairs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Jumping out of the 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Nothing, they don't eat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fish and invertebrates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Plants and algae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Angelfish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Angelfish is a popular species of marine fish that is known for its striking appearance and peaceful temperament. These fish are native to the warm waters of the Caribbean and the Gulf of Mexico, and they are often found in coral reefs and other shallow marine environments. Angelfish are characterized by their flat, disc-shaped bodies and their long, flowing fins. They come in a variety of colors and patterns, including black, yellow, and silver. Angelfish are popular among aquarium enthusiasts due to their beauty and ease of care, but they can also be found in the wild in large schools.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 good food option for angelfish?
[C] Flake food
2. What is the natural habitat of Angelfish?
[D] Coral reefs
3. What is the ideal temperature for angelfish breeding?
[A] 80-85°F
4. What is the breeding behavior of angelfish?
[A] They lay eggs on the substrate and guard them
5. How long does it take for angelfish eggs to hatch?
[B] 3 weeks
6. How do angelfish communicate with each other?
[C] By touching each other
7. What is the typical depth range for Angelfish?
[B] 0-50 feet
8. What is the typical behavior of angelfish?
[C] Swimming in pairs
9. What is the most common color of angelfish?
[C] Blue
10. What do angelfish eat in the wild?
[C] Small fish and invertebrates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 good food option for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natural habitat of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ideal temperature for angelfish breeding?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breeding behavior of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long does it take for angelfish eggs to hatch?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 angelfish communicate with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typical depth range for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typical behavior of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most common color of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do angelfish eat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