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Marc Anthony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 Luis Guerra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Romeo Santos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Enrique Iglesias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Alex Rodriguez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Mariano Rivera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Ortiz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Derek Jeter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Independence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Dominican Day Parade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Carnival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Merengue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Everest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Fuji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Pico Duarte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British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Dominican peso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 dollar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Spanish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Playa Rincon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Playa Grande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Bavaro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Punta Cana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Romana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Santiago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Santo Domingo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Puerto Plata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Mofongo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Arroz con Pollo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 Bandera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Empanadas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Juan Bosch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Rafael Trujillo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Leonel Fernandez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Hipolito Mejia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Dominican Republic</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Dominican Republic is a Caribbean nation located on the island of Hispaniola. It shares the island with Haiti and is known for its beautiful beaches, lush rainforests, and vibrant culture. The official language is Spanish, and the currency is the Dominican peso. The country has a population of approximately 10 million people and is a popular tourist destination. The capital city is Santo Domingo, which is also the largest city in the country. The Dominican Republic has a diverse economy, with industries such as tourism, agriculture, and manufacturing contributing to its growth. The country has a rich history, with influences from the indigenous Taíno people, Spanish colonizers, and African slaves.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merengue singer from the Dominican Republic?
[B] Juan Luis Guerra
2. What is the name of the famous baseball player from the Dominican Republic who played for the New York Yankees?
[A] Alex Rodriguez
3. What is the name of the famous festival in the Dominican Republic that celebrates the country's independence from Haiti?
[A] Independence Day
4. What is the highest mountain in the Caribbean, located in the Dominican Republic?
[D] Pico Duarte
5. What is the currency of the Dominican Republic?
[C] Dominican peso
6. What is the official language of the Dominican Republic?
[B] Spanish
7. What is the name of the famous beach in the Dominican Republic known for its crystal-clear waters and white sand?
[C] Bavaro Beach
8. What is the capital city of the Dominican Republic?
[C] Santo Domingo
9. What is the name of the national dish of the Dominican Republic?
[C] La Bandera
10. Who was the first democratically elected president of the Dominican Republic?
[A] Juan Bosch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merengue singer from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baseball player from the Dominican Republic who played for the New York Yankees?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festival in the Dominican Republic that celebrates the country's independence from Haiti?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highest mountain in the Caribbean, located in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currency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beach in the Dominican Republic known for its crystal-clear waters and white sand?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national dish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was the first democratically elected president of the Dominican Republic?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