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Wildlife conservation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Giving away large sums of money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Self-improvement tips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Historical documentaries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Arbor Day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Environmental Defense Fund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Greenpeace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Nature Conservancy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BeastMode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MrBeast6000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MrBeast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Planting 20 million trees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Setting world records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Reinventing classic television shows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Collaborating with celebrities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Raise 50 million dollars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Plant 20 million trees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Create 10,000 jobs in the green industry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Build 100 eco-friendly schools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Counting to large numbers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Travel vlogs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Cooking tutorials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Video game walkthroughs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Greenville, North Carolina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California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Wichita, Kansas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Education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Climate 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Homelessness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Animal welfare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Jimmy Donaldson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Elon Musk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Zuckerberg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MrBeast Trivia: Test Your Knowledge of the YouTube Sensation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MrBeast, born Jimmy Donaldson, is an American YouTuber, philanthropist, and entrepreneur. Known for his elaborate stunts and philanthropy, he has amassed over 100 million subscribers on YouTube. MrBeast's videos often feature challenges, giveaways, and social experiments, with a focus on entertainment and making a positive impact on the world. He has donated millions of dollars to various charities and causes, including planting trees, feeding the hungry, and supporting veterans.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one of MrBeast's most popular philanthropic video series?
[B] Giving away large sums of money
2. Which organization did MrBeast partner with during the #TeamTrees campaign?
[A] Arbor Day Foundation
3. What was the name of MrBeast's first YouTube channel?
[B] MrBeast6000
4. How did MrBeast reach 20 million subscribers on YouTube?
[A] Planting 20 million trees
5. What was the goal of MrBeast's #TeamTrees campaign?
[B] Plant 20 million trees
6. What type of videos initially contributed to MrBeast's popularity?
[A] Counting to large numbers
7. Where was MrBeast born?
[D] Wichita, Kansas
8. Which of the following causes has MrBeast NOT donated to?
[B] Climate change
9. In which year was MrBeast born?
[C] 1998
10. What is MrBeast's real name?
[A] Jimmy Donaldson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one of MrBeast's most popular philanthropic video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organization did MrBeast partner with during the #TeamTrees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MrBeast's first YouTube channel?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did MrBeast reach 20 million subscribers on YouTube?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goal of MrBeast's #TeamTrees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videos initially contributed to MrBeast's popularity?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was MrBeast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 following causes has MrBeast NOT donated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was MrBeast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MrBeast's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