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Dwight D. Eisenhower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Harry S. Truman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Woodrow Wilson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Franklin D. Roosevelt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Andrew Johnson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Ulysses S. Grant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James Buchanan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Abraham Lincoln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Franklin D. Roosevelt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Woodrow Wilson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Theodore Roosevelt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Harry S. Truman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Franklin D. Roosevelt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Calvin Coolidge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Herbert Hoover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Alfred E. Smith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Martha Washington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Dolley Madison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Mary Todd Lincoln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Abigail Adams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Donald Trump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Richard Nixon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Andrew Johnson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Bill Clinton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John Adams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George Washington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James Madison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Thomas Jefferson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Abraham Lincoln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John Bell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Stephen A. Douglas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John C. Breckinridge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Jacqueline Kennedy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Eleanor Roosevelt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Lady Bird Johnson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Pat Nixon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Madeleine Albright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Condoleezza Rice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Hillary Clinton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Janet Reno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Golden Era Leaders: U.S. Presidents &amp; Political Figures Trivia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Test your knowledge of U.S. Presidents and major political figures throughout American history. This engaging quiz covers influential leaders and their contributions to shaping the United States. Whether you're a history buff or just curious, this quiz is perfect for all ages!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Who was the U.S. President during World War II?
[D] Franklin D. Roosevelt
2. Which U.S. President was responsible for the Emancipation Proclamation?
[D] Abraham Lincoln
3. Which U.S. President was known for the New Deal?
[A] Franklin D. Roosevelt
4. Which U.S. President won the election of 1932?
[A] Franklin D. Roosevelt
5. Who was the First Lady during the American Civil War?
[C] Mary Todd Lincoln
6. Who was the first U.S. President to be impeached?
[C] Andrew Johnson
7. Who was the first U.S. President?
[B] George Washington
8. Which U.S. President won the election of 1860?
[A] Abraham Lincoln
9. Who was the First Lady during John F. Kennedy's presidency?
[A] Jacqueline Kennedy
10. Who was the first female U.S. Secretary of State?
[A] Madeleine Albright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Who was the U.S. President during World War II?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Which U.S. President was responsible for the Emancipation Proclamation?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Which U.S. President was known for the New Deal?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Which U.S. President won the election of 1932?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Who was the First Lady during the American Civil War?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Who was the first U.S. President to be impeached?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Who was the first U.S. President?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Which U.S. President won the election of 1860?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Who was the First Lady during John F. Kennedy's presidency?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Who was the first female U.S. Secretary of State?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