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Folk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Country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Jazz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1948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New Generation Weavers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Reformed Weavers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Young Weavers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New Weavers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Weavers Live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Weavers Greatest Hits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Weavers at Carnegie Hall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Weavers Sing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Fred Hellerman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Pete Seeger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Lee Hays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Ronnie Gilbert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Weavers Reunion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Weavers Return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Weavers Revival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Weavers Comeback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Weavers: Music Band!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Weavers were a folk music quartet from the United States that formed in the late 1940s and were active through the 1950s. The band's members included Pete Seeger, Lee Hays, Ronnie Gilbert, and Fred Hellerman. The group popularized many traditional folk songs, including "Goodnight Irene" and "This Land is Your Land." They were known for their vocal harmonies and their use of the banjo, guitar, and other instruments. The Weavers were also known for their political activism, particularly in support of workers' rights and civil rights. Despite facing political persecution during the McCarthy era, the group's music continued to influence generations of folk and protest musicians.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The Weavers disband?
[D] 1958
2. What year did The Weavers reunite?
[D] 1963
3. What type of music did The Weavers play?
[A] Folk
4. What year was The Weavers formed?
[C] 1948
5. What was the name of the group that formed after The Weavers disbanded?
[D] The New Weavers
6. What was the name of The Weavers' first album?
[C] The Weavers at Carnegie Hall
7. What was the name of the lead singer of The Weavers?
[B] Pete Seeger
8. What year was The Weavers inducted into the Rock and Roll Hall of Fame?
[D] 1991
9. What was the name of the album released in 1965 by The Weavers?
[A] The Weavers Reunion
10. What year did The Weavers receive a Grammy Lifetime Achievement Award?
[B] 1987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The Weavers disband?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The Weavers reunite?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type of music did The Weavers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was The Weavers formed?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group that formed after The Weavers disbanded?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Weavers' first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lead singer of The Weavers?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was The Weavers inducted into the Rock and Roll Hall of Fame?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album released in 1965 by The Weavers?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The Weavers receive a Grammy Lifetime Achievement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