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the tropics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northern latitudes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Impacts of global warming are distributed equally all over the planet.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Average precipitation increases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Average precipitation decreases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Average precipitation is unchanged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30 to 40°F (17 to 22°C) warmer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 to 20°F (6 to 11°C) cooler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50 to 60°F (28 to 33°C) cooler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 to 20°F (6 to 11°C) warmer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False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Water vapor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Nitrogen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Methane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Carbon dioxide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Climate Change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of global temperature change and its impact on Earth's climate.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Where have some of the strongest and earliest impacts of global warming occurred?
[C] In northern latitudes
2. As average global temperature rises,
[A] Average precipitation increases
3. Compared to other greenhouse gases, carbon dioxide is the most effective at trapping heat near the Earth's surface.
[D] True
4. If you removed the atmosphere's natural greenhouse effect, and everything else stayed the same, Earth's temperature would be:
[C] 50 to 60°F (28 to 33°C) cooler
5. Earth has been warmer in the past than it is today.
[B] True
6. No place on Earth is colder today than it was 100 years ago.
[A] True
7. Some kinds of pollution in the atmosphere can act to cool the planet by reducing the amount of solar radiation that reaches Earth's surface.
[D] True
8. Which of the following gases does not trap heat?
[B] Nitrogen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Where have some of the strongest and earliest impacts of global warming occurred?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As average global temperature rises,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Compared to other greenhouse gases, carbon dioxide is the most effective at trapping heat near the Earth's surface.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If you removed the atmosphere's natural greenhouse effect, and everything else stayed the same, Earth's temperature would be: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Earth has been warmer in the past than it is today.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No place on Earth is colder today than it was 100 years ago.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Some kinds of pollution in the atmosphere can act to cool the planet by reducing the amount of solar radiation that reaches Earth's surface.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of the following gases does not trap heat?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