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St Louis Cardinals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New York Yankees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Chicago Cubs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Boston Americans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Dusty Baker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Jerry Manuel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Willie Randolph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Frank Robinson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Babe Ruth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Alex Rodriguez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Barry Bonds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Hank Aaron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Justin Verlander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Nolan Ryan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Bob Feller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Sandy Koufax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Babe Ruth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Hank Aaron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Sammy Sosa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Barry Bonds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Frankie Frisch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Stan Musial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Ken Griffey Jr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Babe Ruth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Sandy Koufax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Walter Johnson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Bob Feller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Nolan Ryan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Alex Rodriguez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Barry Bonds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Hank Aaron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Babe Ruth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The MLB Show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Major League Baseball Facts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What was the first team to win a World Series?
[D] Boston Americans
2. Who was the first African American manager in MLB?
[D] Frank Robinson
3. Who was the first player to hit 700 home runs?
[A] Babe Ruth
4. Which pitcher has the most no-hitters in a season?
[B] Nolan Ryan
5. Who was the first player to hit 600 home runs?
[A] Babe Ruth
6. Who was the first player to win an MVP Award?
[A] Frankie Frisch
7. Which pitcher has the most strikeouts in a season?
[D] Nolan Ryan
8. Who was the first player to hit 500 home runs?
[D] Babe Ruth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What was the first team to win a World Series?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Who was the first African American manager in MLB?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Who was the first player to hit 700 home runs?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Which pitcher has the most no-hitters in a season?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Who was the first player to hit 600 home runs?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Who was the first player to win an MVP Award?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Which pitcher has the most strikeouts in a season?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Who was the first player to hit 500 home runs?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