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Tinker 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Peter Pan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Darling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Darling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Snap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Chomp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Jaws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Tick-Tock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J.M. Barrie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Roald Dahl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J.K. Rowling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Lewis Carroll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Fairy Dust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Star Dust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Magic Dust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Pixie Dust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Flying Dutchman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Jolly Roger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Queen Anne's Revenge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Black Pearl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the afternoon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midnight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night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morning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Ahab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Captain Jack Sparrow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Hook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America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Pocahontas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Rapunzel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Tiger Lily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Hook steals Peter Pan's shadow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Peter Pan and Wendy fly to Neverland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Peter Pan rescues Tiger Lily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Hook captures Wendy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Peter Pan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Peter Pan is a classic Disney movie that tells the story of a young boy who never grows up and his adventures in Neverland. He takes three siblings, Wendy, John, and Michael, on a journey to his magical world where they encounter pirates, mermaids, and fairies. The main antagonist, Captain Hook, is constantly trying to capture Peter and his friends. The movie explores themes of childhood, imagination, and the importance of family. It was released in 1953 and has since become a beloved classic among generations. The movie was based on the play by J.M. Barrie and has been adapted into various forms of media.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leader of the Lost Boys?
[B] Peter Pan
2. What is the name of the crocodile who swallowed a clock and is always chasing Captain Hook?
[D] Tick-Tock
3. Who wrote the novel Peter Pan?
[A] J.M. Barrie
4. What is the name of the magical fairy dust that Peter Pan uses to fly?
[D] Pixie Dust
5. What is the name of the pirate ship captained by Captain Hook?
[B] The Jolly Roger
6. What is the name of Wendy's younger brother who joins Peter Pan in Neverland?
[C] Michael
7. When does Peter Pan visit the Darling children?
[C] At night
8. What is the name of Peter Pan's arch-nemesis?
[C] Captain Hook
9. What is the name of the Indian princess who befriends Peter Pan?
[D] Tiger Lily
10. Which event leads to the final battle between Peter Pan and Captain Hook?
[D] Captain Hook captures Wendy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leader of the Lost Boys?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crocodile who swallowed a clock and is always chasing Captain Hook?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wrote the novel Peter 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magical fairy dust that Peter Pan uses to fly?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pirate ship captained by Captain Hook?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Wendy's younger brother who joins Peter Pan in Neverland?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When does Peter Pan visit the Darling children?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Peter Pan's arch-nemesis?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Indian princess who befriends Peter 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event leads to the final battle between Peter Pan and Captain Hook?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