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Aphrodite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Athena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Demeter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Apollo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Dionysus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Zeus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Hades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Zeus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Apollo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Dionysus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Helios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Zeus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Dionysus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Orpheus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Apollo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Aphrodite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Athena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Demeter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Apollo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Dionysus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Hades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Aphrodite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Athena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Demeter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Demeter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Athena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Aphrodite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Hestia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Hades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Apollo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Dionysus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Zeus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Athena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Aphrodite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Demeter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Greek Mythology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gods and godesses of ancient Greece? Test your knowledge with this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the goddess of love?
[A] Aphrodite
2. What was the name of the god of wine?
[B] Dionysus
3. What was the name of the god of the sun?
[D] Helios
4. What was the name of the god of music?
[D] Apollo
5. What was the name of the goddess of agriculture?
[D] Demeter
6. What was the name of the god of war?
[B] Ares
7. What was the name of the goddess of marriage?
[C] Hera
8. What was the name of the goddess of the hearth?
[D] Hestia
9. What was the name of the god of the underworld?
[A] Hades
10. What was the name of the goddess of wisdom?
[A] Athena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the goddess of love?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the god of wine?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the god of the sun?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the god of music?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the goddess of agriculture?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the god of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the goddess of marriage?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the name of the goddess of the hearth?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the god of the underworld?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the name of the goddess of wisdom?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