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Elmo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Grover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Cookie Monster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Big Bird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Big Bird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Grover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Elmo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Count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Ernie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Snuffy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Big Bird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Monday-Friday at 9am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Saturday-Sunday at 9am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Monday-Friday at 10am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Saturday-Sunday at 10am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Halloween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Christmas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 of the above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Thanksgiving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Chicago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Miami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Los Angeles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Oscar the Grouch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Elmo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Cookie Monster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Big Bird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Cookie Monster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Big 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Elmo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Oscar the Grouch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Susan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Gordon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Hooper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Grover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Cookie Monster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Oscar the Grouch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Elmo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Sesame Street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Sesame Street is a long-running educational children's television show that first aired in 1969. The show is known for its colorful cast of characters, including Big Bird, Elmo, Cookie Monster, and Oscar the Grouch. Each episode features a mix of live-action and puppetry, as well as animated segments and musical performances. The show is designed to teach young children basic skills such as counting, letter recognition, and social skills. Sesame Street has won numerous awards over the years, including 189 Emmy Awards, making it the most awarded children's television show in history. The show has also been praised for its inclusivity and representation of diverse communities. (Source: Sesame Workshop)</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Sesame Street character who is a red monster and loves to hug?
[A] Elmo
2. What is the name of the Sesame Street character who loves to count?
[D] The Count
3. What is the name of the Sesame Street character who lives in a nest?
[C] Big Bird
4. When does Sesame Street air on TV?
[A] Monday-Friday at 9am
5. Which event is celebrated on Sesame Street?
[C] All of the above
6. Where is Sesame Street located?
[A] New York City
7. What is the name of the green furry monster on Sesame Street?
[A] Oscar the Grouch
8. Which character lives in a trash can?
[D] Oscar the Grouch
9. What is the name of the human character who owns Hooper's Store?
[D] Mr. Hooper
10. What is the name of the Sesame Street character who is a blue monster and loves to eat cookies?
[B] Cookie Monster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Sesame Street character who is a red monster and loves to hug?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Sesame Street character who loves to count?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Sesame Street character who lives in a nest?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When does Sesame Street air on TV?</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event is celebrated on Sesame Street?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is Sesame Street located?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green furry monster on Sesame Street?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character lives in a trash can?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human character who owns Hooper's Store?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Sesame Street character who is a blue monster and loves to eat cookies?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