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Mary Holland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Jane Perry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Esther Howland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Kate Williams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Pope Paul VI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St. Valentine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Pope Gelasius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Roman Emperor Claudius II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King Henry VIII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Prince Henry VI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Duke of Orleans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None of the above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Paris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Berlin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Tokyo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New York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Red rose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Yellow roses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Marigold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Lily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Russia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Sweden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Finland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Norway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Aphrodite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Athena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Zeus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Cupid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His sister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His girlfriend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His wife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His mother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False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True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Valentine's Day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Red roses, chocolates and teddy bears! Try out this game show about Valentine's day.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Name the woman who popularized Valentine's Day greeting cards in America
[C] Esther Howland
2. Valentine's Day commemorates the death of
[B] St. Valentine
3. Name the popular England King who declared 14 February as an official holiday
[A] King Henry VIII
4. In which city was Valentine's day first celebrated
[A] Paris
5. Which of these flowers are the quickest ones to sell out on Valentine's Day
[A] Red rose
6. In what country is Valentine’s Day known as “Friend’s Day"
[C] Finland
7. Which Greek god is considered a symbol of Valentine's Day
[D] Cupid
8. It is believed that the first known valentine wish was written by Charles, the Duke of Orleans. Can you guess whom did he wrote the valentine letter to
[C] His wife
9. Till the Middle Age, people used to believe that 14 February marks the time when the birds start their mating season
[C] True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Name the woman who popularized Valentine's Day greeting cards in America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Valentine's Day commemorates the death of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Name the popular England King who declared 14 February as an official holiday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which city was Valentine's day first celebrated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of these flowers are the quickest ones to sell out on Valentine's Day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In what country is Valentine’s Day known as “Friend’s Day"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Greek god is considered a symbol of Valentine's Day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It is believed that the first known valentine wish was written by Charles, the Duke of Orleans. Can you guess whom did he wrote the valentine letter to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Till the Middle Age, people used to believe that 14 February marks the time when the birds start their mating season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