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Doctorate in Economics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Doctorate in Political Science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Doctorate in Quantum Chemistry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Doctorate in Law</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July 17, 1956</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July 17, 1958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July 17, 1952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July 17, 1954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Mama Merkel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Mama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Mama Deutschland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Mutti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Green Party (Greens)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Free Democratic Party (FDP)</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Social Democratic Party (SPD)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Christian Democratic Union (CDU)</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Berlin, Germany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Munich, Germany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Hamburg, Germany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Frankfurt, Germany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Catholic</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Atheist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Protestant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Agnostic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November 22, 2003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November 22, 2009</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November 22, 2007</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November 22, 2005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Cooking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Hiking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Reading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Gardening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Angela Dorothea Merkel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Angela Dorothea Köhler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Angela Dorothea Schulz</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Angela Dorothea Kasner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Angela Merkel: A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Angela Merkel Quiz is a great way to learn more about the German Chancellor and her accomplishments. It is also a great way to test your knowledge of her and her policies. The quiz covers a wide range of topics, from her early life and career to her current role as Chancellor. It also covers her political views and her role in the European Union. Taking the quiz can help you gain a better understanding of her and her policies, as well as her impact on the world. Additionally, it can help you gain a better understanding of the German political system and the European Union. Taking the Angela Merkel Quiz is a great way to stay informed and educated about the German Chancellor and her accomplishments.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Angela Merkel's educational background?
[C] Doctorate in Quantum Chemistry
2. What is Angela Merkel's date of birth?
[D] July 17, 1954
3. What is Angela Merkel's nickname?
[D] Mutti
4. What is Angela Merkel's political party?
[D] Christian Democratic Union (CDU)
5. Where was Angela Merkel born?
[C] Hamburg, Germany
6. What is Angela Merkel's religion?
[C] Protestant
7. When did Angela Merkel become Chancellor of Germany?
[D] November 22, 2005
8. What is Angela Merkel's favorite hobby?
[B] Hiking
9. What is Angela Merkel's full name?
[A] Angela Dorothea Merkel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Angela Merkel's educational background?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Angela Merkel's date of birth?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Angela Merkel's nickname?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Angela Merkel's political party?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Where was Angela Merkel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Angela Merkel's religion?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When did Angela Merkel become Chancellor of Germany?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Angela Merkel's favorite hobby?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Angela Merkel's full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