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Smallville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Krypton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Fortress of Solitude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Metropolis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Christopher Reeve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Henry Cavill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Brandon Routh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 Welling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Daily Planet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Daily Bugle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Daily News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Daily Chronicle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Amy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Kate Bosworth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Teri Hatcher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Margot Kidder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Stryker's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Genesis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Blackgate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Krypton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Christopher Reeve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Brandon Routh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Henry Cavill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 Welling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Zack Snyder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 Burton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Bryan Singer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Christopher Nolan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Kal-El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Jonathan Kent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Jor-El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Superman Returns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Superman Returns is a 2006 superhero film directed by Bryan Singer. It is a sequel to the 1980s Superman films and stars Brandon Routh as Superman/Clark Kent, Kate Bosworth as Lois Lane, and Kevin Spacey as Lex Luthor. The film follows Superman's return to Earth after a five-year absence, during which he searches for remnants of his home planet Krypton. Meanwhile, Lex Luthor hatches a plan to create a new continent using Kryptonian technology. The film received mixed reviews from critics and was a moderate box office success. It was praised for its visual effects and Routh's performance as Superman.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Superman returns to Earth, how long has he been gone?
[C] 5 years
2. Where does Superman go after his return to Earth?
[C] Fortress of Solitude
3. Who played the role of Superman in the movie Superman Returns?
[C] Brandon Routh
4. What is the name of the newspaper where Clark Kent works?
[A] Daily Planet
5. Who played the role of Lois Lane in Superman Returns?
[B] Kate Bosworth
6. What is the name of the island where Lex Luthor plans to create a new continent?
[A] Stryker's Island
7. Who played the role of Superman in the movie Superman Returns?
[B] Brandon Routh
8. Who directed the movie Superman Returns?
[C] Bryan Singer
9. When was Superman Returns released in theaters?
[B] 2006
10. What is the name of Superman's biological father?
[D] Jor-El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Superman returns to Earth, how long has he been gone?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does Superman go after his return to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played the role of Superman in the movie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newspaper where Clark Kent works?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role of Lois Lane in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island where Lex Luthor plans to create a new continent?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played the role of Superman in the movie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directed the movie Superman Returns?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When was Superman Returns released in theaters?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Superman's biological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