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Michelangelo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Leonardo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Donatello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Raphael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Pompompurin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My Melody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Kerropi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Badtz-Maru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Patrick Star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SpongeBob SquarePants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Mr. Krabs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Squidward Tentacles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Ja!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Sequel?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Daddy.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Rusty!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83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FPS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24 FPS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 FPS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60 FPS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Leonardo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Raphael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Donatello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Michelangelo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Yogi Bear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Scooby-Doo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Snagglepuss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Top Cat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Daffy Duck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Daisy Duck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Scrooge McDuck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Donald Duck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Janet Jackson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Levi Stubbs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Freddie Mercury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Joan Jett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Cartoons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Cartoons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Teenage Mutant Ninja Turtle traditionally wears an orange bandana?
[A] Michelangelo
2. Which Sanrio character was introduced in 1996?
[A] Pompompurin
3. Which of these characters live in a pineapple under the sea in the cartoon "SpongeBob SquarePants".
[B] SpongeBob SquarePants
4. What was Maggie Simpson's first canonical word, not including the Tracey Ullman shorts?
[C] Daddy.
5. What was the number on Gerald's shirt in "Hey Arnold!"?
[C] 33
6. What is the standard frame rate for animation?
[B] 24 FPS
7. Townsend Coleman provided the voice for which turtle in the original 1987 series of "Teenage Mutant Ninja Turtles"?
[D] Michelangelo
8. Benny, Brain, Fancy-Fancy, Spook and Choo-Choo were known associates of what Hanna Barbera cartoon character?
[D] Top Cat
9. Which of these is NOT a Disney cartoon character?
[A] Daffy Duck
10. Which singer provided the voice of Metroid's Mother Brain in the animated series "Captain N: The Game Master"?
[B] Levi Stubbs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Teenage Mutant Ninja Turtle traditionally wears an orange bandana?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Sanrio character was introduced in 1996?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characters live in a pineapple under the sea in the cartoon "SpongeBob SquarePants".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Maggie Simpson's first canonical word, not including the Tracey Ullman shorts?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number on Gerald's shirt in "Hey Arnold!"?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standard frame rate for animation?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Townsend Coleman provided the voice for which turtle in the original 1987 series of "Teenage Mutant Ninja Turtles"?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Benny, Brain, Fancy-Fancy, Spook and Choo-Choo were known associates of what Hanna Barbera cartoon character?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is NOT a Disney cartoon character?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singer provided the voice of Metroid's Mother Brain in the animated series "Captain N: The Game Master"?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