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Conjunction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Preposition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Articles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Adjective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Noun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Adverb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Adjective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Pronoun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Adjective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Pronoun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Verb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Adverb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Pronoun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Conjunction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Article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Preposition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Noun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Verb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Adverb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Adjective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Noun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Adjective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Adverb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Verb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East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Rises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Preposition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Conjuction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Articles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Pronoun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Blue Whale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Planet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Largest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Mammal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Playing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Basketball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Parts of Speech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designed to test your knowledge on the parts of speech.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A word or phrase that connects words, phrases, clauses, and sentences together
[A] Conjunction
2. The word beautiful in the sentence I bought a beautiful scarf at the store
[C] Adjective
3. A word that describes the traits, qualities, or number of a noun
[A] Adjective
4. A word that comes before a noun to show if it's specific or general
[C] Article
5. Action words are known as
[B] Verb
6. A word that modifies a verb, an adjective, another adverb, or even a whole sentence
[C] Adverb
7. Identify the noun in the sentence The sun rises in the east
[A] Sun
8. These words tell you the relationship between the other words in a sentence
[A] Preposition
9. Identify the adjective in the sentence The blue whale is the largest mammal on this planet
[C] Largest
10. Identify the pronoun in the sentence They are good at playing basketball
[C] They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A word or phrase that connects words, phrases, clauses, and sentences together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The word beautiful in the sentence I bought a beautiful scarf at the store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A word that describes the traits, qualities, or number of a noun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A word that comes before a noun to show if it's specific or general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Action words are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A word that modifies a verb, an adjective, another adverb, or even a whole sentence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Identify the noun in the sentence The sun rises in the east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These words tell you the relationship between the other words in a sentence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Identify the adjective in the sentence The blue whale is the largest mammal on this planet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Identify the pronoun in the sentence They are good at playing basketball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