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 Marigold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Goldenrod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Paintbrush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Sagebrush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Silver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Copper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Diamond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 Vegas Raiders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Las Vegas Aces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 Vegas Lights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Vegas Knights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 Vegas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Henderson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Las Vegas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Havasu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Mead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Powell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Tahoe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Charleston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Boundary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Wheeler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Rock Canyon National Conservation Area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Las Vegas Strip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Hoover 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Tahoe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 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 Bighorn Sheep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Coyote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Carson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Las Vegas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Henderson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Nevada: The Silver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Nevada is a state located in the western region of the United States. It is known for its desert landscapes, including the Mojave Desert and Great Basin Desert. The state is home to Las Vegas, a popular tourist destination known for its casinos, entertainment, and nightlife. Nevada is also known for its mining industry, particularly for gold and silver. The state has a diverse population, with a significant Hispanic and Native American presence. It is the seventh-largest state in terms of land area and has a population of approximately 3 million people. Nevada is also home to several national parks, including Great Basin National Park and Lake Mead National Recreation Area.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flower is the official state flower of Nevada?
[D] Sagebrush
2. What is the nickname of Nevada?
[B] The Silver State
3. Which professional football team is based in Las Vegas?
[A] Las Vegas Raiders
4. What is the largest city in Nevada?
[A] Las Vegas
5. Which famous lake is located on the border of California and Nevada?
[D] Lake Tahoe
6. What is the highest point in Nevada?
[B] Boundary Peak
7. What is the most visited tourist attraction in Nevada?
[B] The Las Vegas Strip
8. Which animal is the official state animal of Nevada?
[C] Desert Bighorn Sheep
9. Which city is the capital city of Nevada?
[A] Carson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flower is the official state flower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professional football team is based in Las Vegas?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city in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lake is located on the border of California and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point in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visited tourist attraction in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animal is the official state animal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city is the capital city of Nevada?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