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Neither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Vegetable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Fruit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Día de las Brujas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Día de los Magia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Día de los Muertos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Día de Todos los Santos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Apples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Pumpkins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Strawberries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Hollow eve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Hello Ween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All-Hallows Eve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Fall Festival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Coven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Troop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Caravan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Swarm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Harvest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Sugar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Death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and black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White and blue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 and 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Black and orange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Pumpkin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Apple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Papaya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Underground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Trees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Bushes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Halloween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When witches go riding and black cats are seen, the moon laughs and whispers 'tis near halloween. Join us in playing this super fun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legs do spiders have
[C] 8
2. Is pumpkin a fruit or a vegetable?
[D] Fruit
3. What is Halloween day called in Spain
[A] Día de las Brujas
4. What do people bob for on halloween?
[A] Apples
5. The name 'Halloween' come from the word
[C] All-Hallows Eve
6. What is a group of witches called?
[A] Coven
7. What does the color orange represent during Halloween?
[A] Harvest
8. Pick the color combination that is popularly associated with the celebration of Halloween
[D] Black and orange
9. Which fruit is commonly used to make Jack o' lantern
[A] Pumpkin
10. Pumpkins grow on
[D] Vines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legs do spiders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Is pumpkin a fruit or a vegetable?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Halloween day called in Spain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 people bob for on halloween?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name 'Halloween' come from the word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a group of witches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does the color orange represent during Halloween?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Pick the color combination that is popularly associated with the celebration of Halloween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fruit is commonly used to make Jack o' lantern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Pumpkins grow 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