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Warwick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Newport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Cranston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Providence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Bald 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Goldfinch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Rhode Island 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Osprey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Narragansett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Misquamicut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Easton's Beach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Scarborough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Rosecliff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Chateau-sur-Mer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Breakers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Marble House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Roger Williams Park Zoo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Providence Biltmore Hotel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Newport Cliff Walk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Slater Mill Historic Site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Rhode Island International Film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Newport Jazz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WaterFire Providence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Gaspee Days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Stuffies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Pizza Strips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Clam Chowder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Lobster Roll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Little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Plantation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Smallest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Ocean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Sailing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Football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Basketball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Baseball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Brown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University of Rhode Island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Providence College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Rhode Island School of Design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Rhode Island: The Smallest State in the US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Rhode Island is the smallest state in the United States, located in the New England region. It has a population of approximately 1.1 million people and covers an area of 1,214 square miles. The state is known for its beautiful coastline, historic landmarks, and vibrant arts and culture scene. Providence is the capital and largest city in Rhode Island, and it is home to several prestigious universities and colleges. The state's economy is driven by industries such as healthcare, education, and tourism. Rhode Island played a significant role in the American Revolution and has a rich history that is celebrated through its many museums and landmarks.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capital of Rhode Island?
[D] Providence
2. What is the official state bird of Rhode Island?
[C] Rhode Island Red
3. What is the famous beach in Rhode Island?
[A] Narragansett Beach
4. What is the famous mansion in Rhode Island?
[C] The Breakers
5. What is the famous landmark in Rhode Island?
[C] The Newport Cliff Walk
6. What is the famous festival in Rhode Island?
[C] WaterFire Providence
7. What is the famous food in Rhode Island?
[C] Clam Chowder
8. What is the nickname of Rhode Island?
[D] The Ocean State
9. What is the famous sport in Rhode Island?
[A] Sailing
10. What is the famous university in Rhode Island?
[A] Brown University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capital of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official state bird of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beach in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mansion in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famous landmark in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festival in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famous food in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nickname of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sport in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famous university in Rhode Island?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