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Louis Sullivan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Mies van der Rohe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Skidmore, Owings &amp; Merrill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Frank Lloyd Wright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Museum of Contemporary Art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Art Institute of Chicago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Shedd Aquarium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Field Museum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Chicago Cubs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Chicago White Sox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 Yankees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 Louis Cardinals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Lou Malnati's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Gino's East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Uno Pizzeria &amp; Grill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Giordano's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Willis Tower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Aon Center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Trump International Hotel and Tower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John Hancock Center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Rockford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Peoria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Chicago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Springfield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Empire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Sunshine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Golden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Prairie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University of Illinois at Urbana-Champaign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DePaul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University of Chicago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Northwestern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Austin City Limits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Coachella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Lollapalooza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Bonnaroo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Route 66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Interstate 94</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Interstate 90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Interstate 80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Illinois: The Land of Lincoln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Illinois is a state located in the Midwestern region of the United States. It is the sixth most populous state in the country and is known for its diverse economy, which includes agriculture, manufacturing, and finance. The state is home to several major cities, including Chicago, which is the third-largest city in the country. Illinois is also known for its natural beauty, with several state parks and forests offering opportunities for outdoor recreation. The state has a rich cultural history, with significant contributions to music, literature, and art. Illinois is also home to several prestigious universities, including the University of Illinois and Northwestern University.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the famous architect who designed several buildings in Chicago, including the Willis Tower?
[C] Skidmore, Owings &amp; Merrill
2. Which famous museum located in Chicago houses many works of art, including American Gothic?
[B] The Art Institute of Chicago
3. What is the famous baseball team based in Chicago?
[A] Chicago Cubs
4. Which famous deep-dish pizza chain originated in Illinois?
[C] Uno Pizzeria &amp; Grill
5. What is the tallest building in Illinois?
[A] Willis Tower
6. Which city is the capital city of Illinois?
[D] Springfield
7. What is Illinois also known as?
[D] The Prairie State
8. Which famous university is located in Champaign, Illinois?
[A] University of Illinois at Urbana-Champaign
9. Which famous outdoor music festival is held annually in Chicago?
[C] Lollapalooza
10. What famous road  runs through Illinois and several other states?
[A] Route 66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the famous architect who designed several buildings in Chicago, including the Willis Tower?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famous museum located in Chicago houses many works of art, including American Gothic?</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famous baseball team based in Chicago?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famous deep-dish pizza chain originated in Illinois?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tallest building in Illinois?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city is the capital city of Illinois?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Illinois also known 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famous university is located in Champaign, Illinois?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famous outdoor music festival is held annually in Chicago?</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famous road  runs through Illinois and several other states?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