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Abe Weissman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Moishe Maisel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Ethan Maisel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Noah Weissman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Steiner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Hamptons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Catskills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Borscht Belt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Susie Myerson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Rachel Brosnahan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 Weissman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Miriam 'Midge' Maisel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Lenny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Benjamin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Lenny Bruce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Benjamin Ettenberg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Shy Baldwin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Joel Maisel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Kevin Pollak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Luke Kirby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 Zegen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Shalhoub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Lenny Bruce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Joel Maisel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Benjamin Ettenberg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Abe Weissman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Shy Baldwin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Jackie Gleason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Skelton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Lenny Bruce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 Weissman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Esther Shapiro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Shirley Maisel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Sophie Lennon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Sophie Lennon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Susie Myerson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Imogene Cleary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 Weissman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Marvelous Mrs. Maisel: The Ultimate Stand-Up Challenge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Marvelous Mrs. Maisel is a comedy-drama television series created by Amy Sherman-Palladino. Set in the late 1950s and early 1960s, the show follows Miriam "Midge" Maisel, a housewife who discovers a talent for stand-up comedy after her husband leaves her. The show explores themes of gender roles, family dynamics, and the entertainment industry. The series has received critical acclaim for its writing, acting, and production design, and has won numerous awards, including multiple Primetime Emmy Awards. The show has been praised for its strong female characters and its portrayal of the comedy scene in the 1960s.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Midge's father who is a professor at Columbia University?
[A] Abe Weissman
2. At what resort does the Maisel family spend their summer vacation?
[A] Steiner Resort
3. What is the name of the main character in The Marvelous Mrs. Maisel?
[D] Miriam 'Midge' Maisel
4. Who is Midge's father's former student, who becomes her love interest?
[D] Benjamin
5. Who is Midge's ex-boyfriend, who is a doctor?
[B] Benjamin Ettenberg
6. Which actor plays Lenny Bruce in The Marvelous Mrs. Maisel?
[B] Luke Kirby
7. Can you name Midge's husband, who leaves her in the first episode?
[B] Joel Maisel
8. Can you name the famous comedian who becomes Midge's mentor?
[D] Lenny Bruce
9. Who is Midge's mother?
[A] Rose Weissman
10. Who is Midge's manager who helps her pursue a career in stand-up comedy?
[B] Susie Myerson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Midge's father who is a professor at Columbia University?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At what resort does the Maisel family spend their summer vacation?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main character in The Marvelous Mrs. Maisel?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Midge's father's former student, who becomes her love interest?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Midge's ex-boyfriend, who is a doctor?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actor plays Lenny Bruce in The Marvelous Mrs. Maisel?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Can you name Midge's husband, who leaves her in the first episode?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Can you name the famous comedian who becomes Midge's mentor?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Midge's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Midge's manager who helps her pursue a career in stand-up comedy?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