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Yellow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Westwood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Eastwood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Make-Believe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Elmwood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Boop-she-boop-she-boo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Hiya, Toots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Meow-meow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Nifty galifty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Mango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Strawberry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Apples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Peaches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Panda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Monkey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Dandy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Dan-Dan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Buddy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Pandy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Teacher Harriet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 Wednesday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Miss Elaina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Jodi Platypus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Because otherwise you will get a sunburn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Because otherwise you will get dirty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Because otherwise you might turn into a plant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Because you will get a cold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Parakeet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Panda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Parrot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Soccer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Biking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Bowling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Daniel Tiger’s Neighborhood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based on the Daniel Tiger's Neighborhood TV series as Daniel and his friends learn about kindness, respect and friendships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color is Daniel Tiger's sweater?
[D] Red
2. What is the name of Daniel Tiger's neighborhood?
[C] Make-Believe
3. What does O the Owl love to say?
[D] Nifty galifty
4. What fruit is Daniel Tiger allergic to?
[D] Peaches
5. Margaret Tiger's favorite toy is a stuffed
[B] Panda
6. What does Margaret Tiger call Daniel?
[B] Dan-Dan
7. What is the name of Daniel Tiger's teacher?
[A] Teacher Harriet
8. Why should you always put sunscreen on before going outside?
[A] Because otherwise you will get a sunburn
9. Katerina Kittycat's favorite toy is Penelope
[D] Pig
10. What does King Friday like to do in his spare time
[C] Bowling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color is Daniel Tiger's sweater?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Daniel Tiger's neighborhood?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does O the Owl love to say?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fruit is Daniel Tiger allergic 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Margaret Tiger's favorite toy is a stuffed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does Margaret Tiger call Daniel?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Daniel Tiger's teacher?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Why should you always put sunscreen on before going outside?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Katerina Kittycat's favorite toy is Penelope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does King Friday like to do in his spare time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