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Commodore International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Apple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IBM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Atari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George Harrison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Ringo Starr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Paul McCartney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John Lennon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Space Invaders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Pac-Man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Pong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Donkey Kong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Billie Holiday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Ella Fitzgerald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Sarah Vaughan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Dinah Washington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Michael Curtiz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Orson Welles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Alfred Hitchcock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Frank Capra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Chicago, USA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New York City, USA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Los Angeles, USA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Miami, USA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Gregory Peck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Cary Grant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Spencer Tracy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James Stewart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CDs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Cassette Tapes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MP3s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Vinyl Records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Daphne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Norma Jean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Sugar Kane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Lorelei Lee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1950s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1970s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1980s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1960s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Evergreen Trivia Challenge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Put your knowledge to the test with this captivating all-ages quiz! Explore a diverse range of topics and eras, guaranteeing a delightful challenge for every generation. Gather your friends and family to see who comes out on top!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company manufactured the Commodore 64?
[A] Commodore International
2. Who was the lead singer of The Beatles?
[D] John Lennon
3. What was the first commercially successful video game?
[C] Pong
4. What was the name of the famous jazz singer known as 'Lady Day'?
[A] Billie Holiday
5. Who directed the classic film 'Casablanca'?
[A] Michael Curtiz
6. In which city would you find the Statue of Liberty?
[B] New York City, USA
7. Which actor played the lead role in 'To Kill a Mockingbird'?
[A] Gregory Peck
8. Which technology was used to record and playback sound in the 1980s?
[B] Cassette Tapes
9. What is the name of Marilyn Monroe's character in 'Some Like It Hot'?
[C] Sugar Kane
10. In which decade was the first successful heart transplant performed?
[D] 1960s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company manufactured the Commodore 64?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was the lead singer of The Beatles?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was the first commercially successful video game?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was the name of the famous jazz singer known as 'Lady Day'?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directed the classic film 'Casablanca'?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In which city would you find the Statue of Liberty?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actor played the lead role in 'To Kill a Mockingbird'?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technology was used to record and playback sound in the 1980s?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name of Marilyn Monroe's character in 'Some Like It Hot'?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In which decade was the first successful heart transplant performed?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