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Jolly Roger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Venture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Black Pearl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Nautilus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Circle of Life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Can You Feel the Love Tonight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Hakuna Matata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You'll Be in My Heart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Horse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Elephant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Giraffe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They are killed by a snake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They are killed by a crocodile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They are killed by a leopard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They are killed by a gorilla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Scar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Clayton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Kerchak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As a young adult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As an old 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As a teenager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As a child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using sign language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speaking their language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using a special device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making animal sounds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a city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the mountains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the jungle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a desert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study the gorillas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sell the gorillas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hunt the gorillas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protect the gorillas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Africa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Europe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North America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Asia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Tarzan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Tarzan is a 1999 Disney animated film based on the classic story by Edgar Rice Burroughs. The movie follows the story of Tarzan, a young boy who is raised by gorillas in the jungle after his parents are killed. As he grows up, Tarzan struggles to find his place in the world and his identity as a human. When a group of humans arrive in the jungle, including the beautiful Jane, Tarzan must decide whether to stay with his gorilla family or join the human world. The film features memorable songs by Phil Collins and stunning animation that brings the jungle to life.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ship that brings Jane and her father to the jungle?
[B] The Venture
2. What is the name of the song that Tarzan sings?
[D] You'll Be in My Heart
3. Which animal does Tarzan ride?
[B] Elephant
4. How does Tarzan's parents die?
[C] They are killed by a leopard
5. Who is the villain in the movie Tarzan?
[B] Clayton
6. When does Tarzan first meet Jane?
[A] As a young adult
7. How does Tarzan communicate with the animals?
[B] By speaking their language
8. Where does Tarzan live?
[C] In the jungle
9. Why does Clayton come to the jungle?
[C] To hunt the gorillas
10. Where does Tarzan take place?
[A] Africa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ship that brings Jane and her father to the jungle?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song that Tarzan sings?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animal does Tarzan ride?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How does Tarzan's parents die?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the villain in the movie Tarzan?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When does Tarzan first meet Jane?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does Tarzan communicate with the animals?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Where does Tarzan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Why does Clayton come to the jungle?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Where does Tarzan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