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String Quartet No. 16</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String Quartet No. 17</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String Quartet No. 18</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String Quartet No. 15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1793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1791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1794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1792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Johann Sebastian Bach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Joseph Haydn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Ludwig van Beethoven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Leopold Mozart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Symphony No. 42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Symphony No. 41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Symphony No. 39</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Symphony No. 40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1750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1775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1790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1756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Piano Concerto No. 22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Piano Concerto No. 21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Piano Concerto No. 24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Piano Concerto No. 23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Marriage of Figaro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Don Giovanni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Magic Flute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Cosi fan tutte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Der Hölle Rache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Ein Mädchen oder Weibchen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 Isis und Osiris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Dies Bildnis ist bezaubernd schön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Piano Sonata No. 11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Piano Sonata No. 13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Piano Sonata No. 12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Piano Sonata No. 14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Mass in C Minor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Mass in D Major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Mass in D Minor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Mass in C Major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Wolfgang Amadeus Mozart</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Wolfgang Amadeus Mozart (1756-1791) was an Austrian composer and pianist considered one of the most influential figures in the history of Western classical music. He began composing at the age of five and produced over 600 works, including symphonies, concertos, operas, and chamber music. Mozart's musical style was characterized by his ability to combine complex melodies with innovative harmonies, and his compositions are still widely performed and studied today. He died at the age of 35, leaving behind a legacy of musical excellence that continues to inspire and captivate audiences around the world. </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Mozart's most famous string quartet?
[B] String Quartet No. 17
2. What year did Mozart die?
[B] 1791
3. What is the name of Mozart's father?
[D] Leopold Mozart
4. What is the name of Mozart's most famous symphony?
[B] Symphony No. 41
5. What year was Wolfgang Amadeus Mozart born?
[D] 1756
6. What is the name of Mozart's most famous piano concerto?
[D] Piano Concerto No. 23
7. What is the name of Mozart's most famous opera?
[C] The Magic Flute
8. What is the name of Mozart's most famous aria?
[A] Der Hölle Rache
9. What is the name of Mozart's most famous piano sonata?
[A] Piano Sonata No. 11
10. What is the name of Mozart's most famous mass?
[A] Mass in C Minor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Mozart's most famous string quartet?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year did Mozart die?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Mozart's father?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Mozart's most famous symphony?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year was Wolfgang Amadeus Mozart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Mozart's most famous piano concerto?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Mozart's most famous opera?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Mozart's most famous aria?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Mozart's most famous piano sonata?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Mozart's most famous mass?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