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Lakshmi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Saraswati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Kali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Durga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Radha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Parvati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Saraswati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Lakshmi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Shiva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Brahma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Vishnu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Surya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Varuna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Vayu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Saraswati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Kali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Durga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Lakshmi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Agni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Varuna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Vayu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Radha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Saraswati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Lakshmi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Parvati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Rudra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Agni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Vishnu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Vayu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Varuna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Surya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Agni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Saraswati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Lakshmi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Durga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Kali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Indian Mythology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Indian mythology is a vast collection of stories, beliefs, and traditions that have evolved over thousands of years in the Indian subcontinent. It encompasses various mythological characters, gods, goddesses, demons, and heroes. Indian mythology is deeply rooted in Hinduism, which is the dominant religion in India. Some of the most popular Indian mythological characters include Lord Vishnu, Lord Shiva, Lord Brahma, Goddess Lakshmi, Goddess Durga, Lord Ganesha, and Lord Hanuman. These characters are often portrayed in various forms and have numerous stories associated with them. Indian mythology has also influenced other religions and cultures across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Hindu goddess of the home?
[A] Lakshmi
2. What is the name of the Hindu goddess of knowledge?
[C] Saraswati
3. What is the name of the Hindu god of destruction?
[D] Vishnu
4. What is the name of the Hindu god of wind?
[D] Vayu
5. What is the name of the Hindu goddess of wealth?
[D] Lakshmi
6. What is the name of the Hindu god of rain?
[B] Indra
7. What is the name of the Hindu goddess of love?
[C] Lakshmi
8. What is the name of the Hindu god of war?
[C] Indra
9. What is the name of the Hindu god of fire?
[D] Agni
10. What is the name of the Hindu goddess of death?
[D] Kali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Hindu goddess of the home?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Hindu goddess of knowledge?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Hindu god of destruction?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Hindu god of wind?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Hindu goddess of wealth?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Hindu god of rain?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Hindu goddess of love?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Hindu god of war?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Hindu god of fire?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Hindu goddess of death?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