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Method for ensuring that database performance is optimized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set of properties that guarantee database transactions are processed reliably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set of properties used to secure the data in the database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Threat modeling mechanism to ensure database safety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sequence of database operations that are executed independently of each other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sequence of database operations treated as a single unit of work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type of database operation that retrieves data from multiple tables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type of database operation that is used for data analysis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Rules that ensure that relationships between tables remain consistent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Rules that ensure that indexes are updated consistently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Rules that ensure that queries return consistent results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Rules that ensure that data within a table remains consistent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monitoring database performance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designing a database schema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ability to ensure data consistency and handle multiple users accessing the database simultaneously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optimizing database queries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optimizing database queries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monitoring database performance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creating copies of a database to prevent data loss and restoring data in case of a disaster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designing a database schema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monitoring database performance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designing a database schema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optimizing database queries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securing a database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creating relationships between tables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organizing data to minimize redundancy and dependency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creating indexes on tables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creating primary and foreign keys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database that stores data in tables with relationships between them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database that stores data in a single table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database that stores data in a network structure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database that stores data in a hierarchical structure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adding redundancy to improve performance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organizing data to minimize redundancy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deleting data to improve performance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organizing data into a graph structure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process of improving the performance of database queries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process of monitoring database performance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process of designing a database schema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process of securing a database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Relational databases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Relational databases are a type of software used to store and manage data in a structured manner. They are based on the relational model, which organizes data into tables with rows and columns. Each table represents a specific entity or concept, and the columns represent the attributes or characteristics of that entity. The relationships between tables are defined by keys, which link the data together. Relational databases are widely used in business and other applications to store and manage large amounts of data efficiently and securely. They are also highly scalable, allowing organizations to easily add or remove data as needed.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ACID in a relational database?
[B] A set of properties that guarantee database transactions are processed reliably
2. What is a transaction in a database?
[B] A sequence of database operations treated as a single unit of work
3. How is referential integrity enforced in a relational database?
[A] Rules that ensure that relationships between tables remain consistent
4. What are transactions and concurrency?
[C] The ability to ensure data consistency and handle multiple users accessing the database simultaneously
5. What is backup and recovery?
[C] The process of creating copies of a database to prevent data loss and restoring data in case of a disaster
6. What is data modeling?
[B] The process of designing a database schema
7. What is normalization in a relational database?
[B] The process of organizing data to minimize redundancy and dependency
8. What is a relational database?
[A] A database that stores data in tables with relationships between them
9. What is denormalization in a relational database?
[A] The process of adding redundancy to improve performance
10. What is query optimization?
[A] The process of improving the performance of database queries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ACID in a relational database?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a transaction in a database?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is referential integrity enforced in a relational database?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are transactions and concurrency?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backup and recovery?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data modeling?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normalization in a relational database?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a relational database?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denormalization in a relational database?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query optimization?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