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Martians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Invaders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Greys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Aliens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Journalist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Astronomer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Artilleryman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Curate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Artilleryman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Curate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Journalist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Astronomer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Elizabeth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Emily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Fury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Lightning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Thunder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Shadow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Toby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Journalist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Curate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Astronomer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Artilleryman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London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Weybridge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Brighton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William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War of the Worlds by H.G. Wells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War of the Worlds by H.G. Wells Quiz is a great way to test your knowledge of the classic novel. It is a great way to challenge yourself and see how much you know about the novel. The quiz will help you to understand the plot, characters, and themes of the novel. It will also help you to gain a better understanding of the historical context of the novel. Additionally, the quiz will help you to gain a better appreciation for the novel and its importance in literature. Taking the quiz will also help you to gain a better understanding of the author and his writing style. Overall, taking the War of the Worlds by H.G. Wells Quiz is a great way to gain a better understanding of the novel and its importance in literature.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alien race in The War of the Worlds?
[A] The Martians
2. What is the name of the narrator's son in The War of the Worlds?
[D] George
3. What is the name of the narrator in The War of the Worlds?
[C] The Artilleryman
4. What is the name of the protagonist in The War of the Worlds?
[C] The Journalist
5. What is the name of the narrator's wife in The War of the Worlds?
[C] Elizabeth
6. What is the name of the narrator's horse in The War of the Worlds?
[A] Fury
7. What is the name of the narrator's dog in The War of the Worlds?
[D] Toby
8. What is the name of the narrator's friend in The War of the Worlds?
[B] The Curate
9. What is the name of the narrator's hometown in The War of the Worlds?
[A] Woking
10. What is the name of the narrator's brother in The War of the Worlds?
[B] John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alien race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narrator's son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narrator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protagonist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narrator's wife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narrator's horse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narrator's dog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narrator's friend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narrator's hometown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narrator's brother in The War of the Worlds?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