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 import modules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 repeat code as long as a certain condition is met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 define a function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 execute code only if a certain condition is met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 repeat code multiple times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 import modules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 define a function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 execute code only if a certain condition is met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//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--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/* */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#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String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Boolean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Float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 get user input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 execute code only if a certain condition is met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 define a function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 repeat code multiple times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 repeat code multiple times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 execute code only if a certain condition is met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 define a function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 handle errors and exceptions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 repeat code multiple times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 execute code only if a certain condition is met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 import modules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 define a function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String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Float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Boolean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try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except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handle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catch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While Loop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For Loop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If-Else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Switch-Case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Python: Programming language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Python is a high-level, interpreted programming language that is widely used for web development, data analysis, artificial intelligence, and scientific computing. It is known for its simplicity, readability, and ease of use, making it a popular choice for beginners and experienced programmers alike. Python has a large and active community of developers who contribute to its libraries and frameworks, making it a versatile language for a wide range of applications. It supports multiple programming paradigms, including object-oriented, functional, and procedural programming. Python's popularity has led to its adoption by many companies and organizations, including Google, NASA, and Dropbox.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purpose of 'while' loops in Python?
[B] To repeat code as long as a certain condition is met
2. What is the purpose of 'import' in Python?
[B] To import modules
3. Which symbol is used for single-line comments in Python?
[D] #
4. Which data type is used to store a sequence of characters?
[B] String
5. What is 'input' in Python used for?
[A] To get user input
6. What is 'try' and 'except' in Python used for?
[D] To handle errors and exceptions
7. What is the purpose of 'if' statements in Python?
[B] To execute code only if a certain condition is met
8. Which data type is used to represent a boolean value in Python?
[D] Boolean
9. Which keyword is used to handle exceptions in Python?
[B] except
10. Which control structure is used for decision-making in Python?
[C] If-Else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purpose of 'while' loops in Python?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purpose of 'import' in Python?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symbol is used for single-line comments in Python?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data type is used to store a sequence of characters?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'input' in Python used for?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'try' and 'except' in Python used for?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purpose of 'if' statements in Python?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data type is used to represent a boolean value in Python?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keyword is used to handle exceptions in Python?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Which control structure is used for decision-making in Python?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