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35-40 mph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30-35 mph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25-30 mph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40-45 mph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2-3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3-4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5-6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4-5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16-18 days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14-16 days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18-20 days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12-14 days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Open woodlands and meadows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Mountains and rivers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Forests and wetlands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Deserts and grasslands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Fruit and seeds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Grass and leaves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Insects and nectar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Fish and worms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0.3-0.4 ounces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0.4-0.5 ounces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0.2-0.3 ounces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0.1-0.2 ounces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2-3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5-6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3-4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4-5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2-3 eggs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5-6 eggs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3-4 eggs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4-5 eggs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6-7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5-6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3-4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Selasphorus rufus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Calypte anna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Archilochus colubris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Chlorostilbon mellisugus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the Ruby-throated Hummingbird!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Ruby-throated Hummingbird Quiz is a great way to learn more about this fascinating species of bird. The quiz covers a variety of topics, from the hummingbird's physical characteristics to its behavior and habitat. By taking the quiz, you can gain a better understanding of the hummingbird's unique characteristics and behaviors. Additionally, the quiz can help you identify the different species of hummingbirds that you may encounter in your area. Knowing more about the Ruby-throated Hummingbird can help you appreciate its beauty and understand its importance in the environment. Taking the quiz can also help you become a better birdwatcher, as you will be able to recognize the different species of hummingbirds more easily. Finally, taking the quiz can help you become a more informed citizen, as you will be able to make more informed decisions about how to protect and conserve the Ruby-throated Hummingbird and its habitat.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flight speed of a Ruby-throated Hummingbird?
[C] 25-30 mph
2. What is the average lifespan of a Ruby-throated Hummingbird?
[A] 2-3 years
3. What is the average incubation period of a Ruby-throated Hummingbird?
[D] 12-14 days
4. What type of habitat do Ruby-throated Hummingbirds prefer?
[A] Open woodlands and meadows
5. What type of food do Ruby-throated Hummingbirds eat?
[C] Insects and nectar
6. What is the average weight of a Ruby-throated Hummingbird?
[D] 0.1-0.2 ounces
7. What is the average wingspan of a Ruby-throated Hummingbird?
[A] 2-3 inches
8. What is the average clutch size of a Ruby-throated Hummingbird?
[A] 2-3 eggs
9. What is the average size of a Ruby-throated Hummingbird?
[D] 3-4 inches
10. What is the scientific name of the Ruby-throated Hummingbird?
[C] Archilochus colubris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flight speed of a Ruby-throated Hummingbird?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lifespan of a Ruby-throated Hummingbird?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incubation period of a Ruby-throated Hummingbird?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type of habitat do Ruby-throated Hummingbirds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type of food do Ruby-throated Hummingbirds eat?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weight of a Ruby-throated Hummingbird?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wingspan of a Ruby-throated Hummingbird?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clutch size of a Ruby-throated Hummingbird?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size of a Ruby-throated Hummingbird?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scientific name of the Ruby-throated Hummingbird?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