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Biscuits and Gravy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Barbecue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Shrimp and Grits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Fried Chicken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Textile Manufacturing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Tourism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Agriculture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Automobile Manufacturing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Boone Hall Plantation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Vernon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Tara Plantation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Monticello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Bald Eagle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Carolina Wren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Northern Cardinal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American Goldfinch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Myrtle Beach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Hilton Head Island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Miami Beach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Virginia Beach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Clemson Tigers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Georgia Bulldogs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South Carolina Gamecocks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Alabama Crimson Tide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Columbia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Myrtle Beach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Greenville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Charleston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Palmetto State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Sunshine State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Peach State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Volunteer State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Spoleto Festival USA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Carnival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Oktoberfest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Mardi Gras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Rogers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Sassafras Mountain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Le Conte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Mitchell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South Carolina: The Palmetto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South Carolina is a state located in the southeastern region of the United States. It is known for its beautiful beaches, historic landmarks, and southern hospitality. The state's capital is Columbia, and its largest city is Charleston. South Carolina is home to many famous attractions, including Myrtle Beach, Hilton Head Island, and Fort Sumter. The state is also known for its delicious cuisine, which includes dishes like shrimp and grits, barbecue, and boiled peanuts. South Carolina has a rich history, having played a significant role in the American Revolution and the Civil War. Today, it is a popular tourist destination and a great place to live and work.</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famous food in South Carolina?
[C] Shrimp and Grits
2. What is the major industry in South Carolina?
[D] Automobile Manufacturing
3. What is the famous plantation in South Carolina?
[A] Boone Hall Plantation
4. What is the state bird of South Carolina?
[B] Carolina Wren
5. What is the famous beach destination in South Carolina?
[A] Myrtle Beach
6. What is the famous college football team in South Carolina?
[A] Clemson Tigers
7. What is the capital city of South Carolina?
[A] Columbia
8. What is the nickname of South Carolina?
[A] The Palmetto State
9. What is the famous festival in South Carolina?
[A] Spoleto Festival USA
10. What is the highest point in South Carolina?
[B] Sassafras Mountain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famous food in South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major industry in South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famous plantation in South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state bird of South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famous beach destination in South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famous college football team in South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capital city of South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nickname of South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famous festival in South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highest point in South Carolina?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