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Doctor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Teacher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Farmer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Lawyer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Harriet Tubman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Sally Hemings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Frederick Douglass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Sojourner Truth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White House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Independence Hall</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Monticello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Mount Vernon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Louisiana Purchase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War of 1812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Spanish-American War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Mexican-American War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James Madison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Abraham Lincoln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John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Washington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California Gold Rush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Pony Express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Lewis and Clark Expedition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Oregon Trail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Alien and Sedition Acts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Morrill Act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Homestead Act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Embargo Act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Emancipation Proclamation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Constitution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Declaration of Independence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Bill of Rights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Virginia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Harvard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Princeton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Yale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Whig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Democratic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Federalist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Democratic-Republican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Thomas Jefferson: The Third President of the United States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Thomas Jefferson was the third President of the United States, serving from 1801 to 1809. He was also a founding father and author of the Declaration of Independence. Jefferson was a proponent of individual liberty and limited government, and his political philosophy helped shape the early American republic. During his presidency, he oversaw the Louisiana Purchase, which doubled the size of the United States, and also established a policy of economic embargo against Britain and France. However, his presidency was also marred by controversies such as the Burr conspiracy and his handling of the Barbary Wars. Jefferson's legacy continues to be debated and analyzed to this day.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was Thomas Jefferson's occupation before becoming President?
[D] Lawyer
2. What was the name of the slave that Thomas Jefferson had a long-term relationship with?
[B] Sally Hemings
3. What was the name of Thomas Jefferson's home in Virginia?
[C] Monticello
4. What was the name of the treaty that Thomas Jefferson signed that doubled the size of the United States?
[A] Louisiana Purchase
5. What was the name of the President that Thomas Jefferson defeated in the election of 1800?
[C] John Adams
6. What was the name of the expedition that Thomas Jefferson sent to explore the western part of the United States?
[C] Lewis and Clark Expedition
7. What was the name of the law that Thomas Jefferson signed that prohibited trade with foreign countries?
[D] Embargo Act
8. What was the name of the document that Thomas Jefferson wrote that declared America's independence from Great Britain?
[C] The Declaration of Independence
9. What was the name of the university that Thomas Jefferson founded in Virginia?
[A] University of Virginia
10. What was Thomas Jefferson's political party?
[D] Democratic-Republican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was Thomas Jefferson's occupation before becoming President?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was the name of the slave that Thomas Jefferson had a long-term relationship with?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was the name of Thomas Jefferson's home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was the name of the treaty that Thomas Jefferson signed that doubled the size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was the name of the President that Thomas Jefferson defeated in the election of 1800?</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was the name of the expedition that Thomas Jefferson sent to explore the western part of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the name of the law that Thomas Jefferson signed that prohibited trade with foreign countries?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was the name of the document that Thomas Jefferson wrote that declared America's independence from Great Britain?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was the name of the university that Thomas Jefferson founded in Virginia?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was Thomas Jefferson's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