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Center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Attack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Sideline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Service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Libero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Setter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Joust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Setter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Blocker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Volleyball,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Volleyball is a team sport played on a rectangular court with a net dividing the two sides. The objective is to hit a ball over the net and into the opponent's court, with the goal of making it touch the ground on their side. Each team has three hits to return the ball, and the game continues until one team fails to return the ball or makes an error. Volleyball has been an Olympic sport since 1964 and is played by both men and women at the highest level of competition. The sport requires skill, athleticism, and teamwork, making it a thrilling event to watch for fans around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move where two players from opposing teams push the ball back and forth over the net?
[D] Joust
2. What is the name of the line that separates the front and back rows of players?
[B] Attack line
3. What is the name of the move where a player hits the ball over the net with a downward motion?
[C] Spike
4. What is the name of the player who is responsible for setting up the ball for their teammates to hit?
[D] Setter
5. What is the name of the move where a player jumps and hits the ball over the net with one hand?
[B] Joust
6. What is the name of the move where a player jumps and hits the ball over the net with two hands?
[C] Spike
7. What is the maximum number of hits allowed per team before the ball must go over the net?
[B] 3
8. What is the name of the move where a player jumps and blocks the ball at the net?
[A] Block
9. What is the name of the move where a player dives to the ground to save the ball from hitting the floor?
[D] Dig
10. What is the name of the player who is allowed to substitute in and out of the game without counting towards the team's substitutions?
[D] Libero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move where two players from opposing teams push the ball back and forth over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line that separates the front and back rows of players?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move where a player hits the ball over the net with a downward motion?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player who is responsible for setting up the ball for their teammates to hit?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move where a player jumps and hits the ball over the net with one hand?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move where a player jumps and hits the ball over the net with two hands?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hits allowed per team before the ball must go over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move where a player jumps and blocks the ball at the 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move where a player dives to the ground to save the ball from hitting the floor?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player who is allowed to substitute in and out of the game without counting towards the team's substitutions?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