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Williams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Hans Zimmer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Randy Newman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Alan Menken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Ursula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Jafar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Maleficent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Facilier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Her father is crowned the Mardi Gras 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 father inherits the kingdom of Maldonia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wears a tiara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kisses a frog prince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Maldonia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Estonia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Mama Odie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Charlotte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 clothing store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 bakery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 hotel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 restaurant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After eating a magic mushroom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After drinking a potion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After making a wish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After kissing a frog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become famous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fulfill her father's dream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make a lot of money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impress her friends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Jasmine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Ariel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 a dare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needed a date for the 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was in love with him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promises to finance her restaurant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Princess and the Frog</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Princess and the Frog is a 2009 animated musical film produced by Walt Disney Animation Studios. The movie is set in New Orleans and follows the story of Tiana, a young waitress who dreams of opening her own restaurant. She meets a prince named Naveen who has been turned into a frog by an evil voodoo magician. In an attempt to break the spell, Tiana kisses Naveen, but instead of turning him back into a human, she turns into a frog herself. The two embark on a journey through the bayou to find a way to break the spell and become human again. Along the way, they encounter various obstacles and make new friends. The movie was praised for its diverse cast and themes of hard work and perseverance.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famous musician composed the music for The Princess and the Frog?
[C] Randy Newman
2. What is the name of the villain in the movie?
[D] Dr. Facilier
3. How does Charlotte become a princess for one night?
[A] Her father is crowned the Mardi Gras King
4. Prince Naveen was the prince of
[A] Maldonia
5. Which character is a trumpet-playing alligator?
[B] Louis
6. Where does Tiana work in The Princess and the Frog?
[D] At a restaurant
7. When does Tiana turn into a frog in The Princess and the Frog?
[D] After kissing a frog
8. Why does Tiana want to open her own restaurant?
[B] To fulfill her father's dream
9. What is the name of the main character in The Princess and the Frog?
[C] Tiana
10. Why does Tiana kiss Naveen when he was in his frog form?
[D] He promises to finance her restaurant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famous musician composed the music for The Princess and the Frog?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villain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does Charlotte become a princess for one 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Prince Naveen was the prince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character is a trumpet-playing alligator?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Tiana work in The Princess and the Frog?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When does Tiana turn into a frog in The Princess and the Frog?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Why does Tiana want to open her own restaurant?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main character in The Princess and the Frog?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Why does Tiana kiss Naveen when he was in his frog form?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