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Atlantic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Pacific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Arctic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Saltiness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Oxygen concentration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Density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Temperature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3.5 pounds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350 pounds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0.35 pounds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35 pounds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Melting sea ice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River inflow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All of the above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None of the above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Potassium and magnesium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Calcium and iodine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Sodium and chloride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Climate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Earth's water cycle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Ocean circulation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All of the above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Sea Salt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ocean salinity and its relationship to climate change and ocean circulation.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ocean is the saltiest?
[A] Atlantic
2. Salinity is a measurement of which property of seawater?
[A] Saltiness
3. The variation in saltiness throughout the ocean is very small.
[A] False
4. Water near the seafloor is saltier than water at the sea surface.
[B] False
5. Climate change is adding salt to the ocean.
[C] False
6. On average, how much salt is there in 1,000 pounds of seawater?
[D] 35 pounds
7. What causes sea water to become less salty?
[D] All of the above
8. Other than the water, what are the two most abundant elements in seawater?
[D] Sodium and chloride
9. Changes in ocean salinity patterns may indicate changes in:
[D] All of the above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ocean is the saltiest?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Salinity is a measurement of which property of seawater?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variation in saltiness throughout the ocean is very small.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Water near the seafloor is saltier than water at the sea surface.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Climate change is adding salt to the ocean.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On average, how much salt is there in 1,000 pounds of seawater?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causes sea water to become less salty?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Other than the water, what are the two most abundant elements in seawater?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Changes in ocean salinity patterns may indicate changes in: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